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4" r:id="rId3"/>
    <p:sldId id="342" r:id="rId4"/>
    <p:sldId id="345" r:id="rId5"/>
    <p:sldId id="325" r:id="rId6"/>
    <p:sldId id="317" r:id="rId7"/>
    <p:sldId id="347" r:id="rId8"/>
    <p:sldId id="333" r:id="rId9"/>
    <p:sldId id="338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7C80"/>
    <a:srgbClr val="CC0000"/>
    <a:srgbClr val="FF3300"/>
    <a:srgbClr val="00CC66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9" autoAdjust="0"/>
    <p:restoredTop sz="86447" autoAdjust="0"/>
  </p:normalViewPr>
  <p:slideViewPr>
    <p:cSldViewPr>
      <p:cViewPr>
        <p:scale>
          <a:sx n="90" d="100"/>
          <a:sy n="90" d="100"/>
        </p:scale>
        <p:origin x="-14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8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50" d="100"/>
          <a:sy n="150" d="100"/>
        </p:scale>
        <p:origin x="528" y="-7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Desktop\&#1055;&#1072;&#1074;&#1083;&#1086;&#1074;&#1086;%20&#1087;&#1072;&#1085;&#1076;&#1077;&#1084;&#1080;&#110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Desktop\&#1078;&#1082;%20&#1058;&#1088;&#1072;&#1082;&#1080;&#1103;%20&#1087;&#1072;&#1085;&#1076;&#1077;&#1084;&#1080;&#110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045;&#1084;&#1080;&#1089;&#1080;&#1080;%20&#1080;%20&#1050;&#1040;&#1042;%20&#1079;&#1072;%20&#1043;&#1086;&#1076;&#1080;&#1096;&#1077;&#1085;%20&#1076;&#1086;&#1082;&#1083;&#1072;&#1076;\2015%20&#1079;&#1072;%202013\rosi-zlati-GD2015\2015%20&#1079;&#1072;%202013\&#1045;&#1084;&#1080;&#1089;&#1080;&#1080;\R_2013%20&#1055;&#1072;&#1081;&#1086;&#1074;&#1077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AppData\Roaming\Microsoft\Excel\&#1050;&#1072;&#1084;&#1077;&#1085;&#1080;&#1094;&#1072;%20&#1087;&#1072;&#1085;&#1076;&#1077;&#1084;&#1080;&#1103;%20(version%202).xlsb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AppData\Roaming\Microsoft\Excel\&#1050;&#1072;&#1084;&#1077;&#1085;&#1080;&#1094;&#1072;%20&#1087;&#1072;&#1085;&#1076;&#1077;&#1084;&#1080;&#1103;%20(version%202).xlsb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Desktop\&#1063;&#1072;&#1081;&#1082;&#1072;%20&#1087;&#1072;&#1085;&#1076;&#1077;&#1084;&#1080;&#110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Desktop\&#1063;&#1072;&#1081;&#1082;&#1072;%20&#1087;&#1072;&#1085;&#1076;&#1077;&#1084;&#1080;&#1103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.solarska\Desktop\&#1057;&#1054;&#1059;%20&#1040;&#1085;&#1075;&#1077;&#1083;%20&#1050;&#1098;&#1085;&#1095;&#1077;&#1074;%20&#1087;&#1072;&#1085;&#1076;&#1077;&#1084;&#1080;&#110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AMS</a:t>
            </a:r>
            <a:r>
              <a:rPr lang="bg-BG" sz="1800" b="1" i="0" baseline="0" dirty="0" smtClean="0">
                <a:effectLst/>
              </a:rPr>
              <a:t>-</a:t>
            </a:r>
            <a:r>
              <a:rPr lang="en-US" sz="1800" b="1" i="0" baseline="0" dirty="0" smtClean="0">
                <a:effectLst/>
              </a:rPr>
              <a:t>Sofia (</a:t>
            </a:r>
            <a:r>
              <a:rPr lang="en-US" sz="1800" b="1" i="0" baseline="0" dirty="0" err="1" smtClean="0">
                <a:effectLst/>
              </a:rPr>
              <a:t>Pavlovo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nitrogen dioxide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GB" sz="1800" b="1" i="0" baseline="0" dirty="0" smtClean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 smtClean="0">
                <a:effectLst/>
              </a:rPr>
              <a:t>g/m</a:t>
            </a:r>
            <a:r>
              <a:rPr lang="en-GB" sz="1800" b="1" i="0" baseline="30000" dirty="0" smtClean="0">
                <a:effectLst/>
              </a:rPr>
              <a:t>3</a:t>
            </a:r>
            <a:endParaRPr lang="bg-BG" dirty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 </a:t>
            </a:r>
            <a:endParaRPr lang="en-US" sz="1100" dirty="0"/>
          </a:p>
        </c:rich>
      </c:tx>
      <c:layout>
        <c:manualLayout>
          <c:xMode val="edge"/>
          <c:yMode val="edge"/>
          <c:x val="0.1824641427397333"/>
          <c:y val="3.5699762881752416E-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1288887978729582E-2"/>
          <c:y val="0.11474254559381794"/>
          <c:w val="0.84610152599585653"/>
          <c:h val="0.72658308269406247"/>
        </c:manualLayout>
      </c:layout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NO2, 2019 г.</c:v>
                </c:pt>
              </c:strCache>
            </c:strRef>
          </c:tx>
          <c:marker>
            <c:symbol val="none"/>
          </c:marker>
          <c:cat>
            <c:strRef>
              <c:f>Sheet1!$A$3:$A$63</c:f>
              <c:strCache>
                <c:ptCount val="61"/>
                <c:pt idx="0">
                  <c:v>14.03.</c:v>
                </c:pt>
                <c:pt idx="1">
                  <c:v>15.03.</c:v>
                </c:pt>
                <c:pt idx="2">
                  <c:v>16.03.</c:v>
                </c:pt>
                <c:pt idx="3">
                  <c:v>17.03.</c:v>
                </c:pt>
                <c:pt idx="4">
                  <c:v>18.03.</c:v>
                </c:pt>
                <c:pt idx="5">
                  <c:v>19.03.</c:v>
                </c:pt>
                <c:pt idx="6">
                  <c:v>20.03.</c:v>
                </c:pt>
                <c:pt idx="7">
                  <c:v>21.03.</c:v>
                </c:pt>
                <c:pt idx="8">
                  <c:v>22.03.</c:v>
                </c:pt>
                <c:pt idx="9">
                  <c:v>23.03.</c:v>
                </c:pt>
                <c:pt idx="10">
                  <c:v>24.03.</c:v>
                </c:pt>
                <c:pt idx="11">
                  <c:v>25.03.</c:v>
                </c:pt>
                <c:pt idx="12">
                  <c:v>26.03.</c:v>
                </c:pt>
                <c:pt idx="13">
                  <c:v>27.03.</c:v>
                </c:pt>
                <c:pt idx="14">
                  <c:v>28.03.</c:v>
                </c:pt>
                <c:pt idx="15">
                  <c:v>29.03.</c:v>
                </c:pt>
                <c:pt idx="16">
                  <c:v>30.03.</c:v>
                </c:pt>
                <c:pt idx="17">
                  <c:v>31.03.</c:v>
                </c:pt>
                <c:pt idx="18">
                  <c:v>01.04.</c:v>
                </c:pt>
                <c:pt idx="19">
                  <c:v>02.04.</c:v>
                </c:pt>
                <c:pt idx="20">
                  <c:v>03.04.</c:v>
                </c:pt>
                <c:pt idx="21">
                  <c:v>04.04.</c:v>
                </c:pt>
                <c:pt idx="22">
                  <c:v>05.04.</c:v>
                </c:pt>
                <c:pt idx="23">
                  <c:v>06.04.</c:v>
                </c:pt>
                <c:pt idx="24">
                  <c:v>07.04.</c:v>
                </c:pt>
                <c:pt idx="25">
                  <c:v>08.04.</c:v>
                </c:pt>
                <c:pt idx="26">
                  <c:v>09.04.</c:v>
                </c:pt>
                <c:pt idx="27">
                  <c:v>10.04.</c:v>
                </c:pt>
                <c:pt idx="28">
                  <c:v>11.04.</c:v>
                </c:pt>
                <c:pt idx="29">
                  <c:v>12.04.</c:v>
                </c:pt>
                <c:pt idx="30">
                  <c:v>13.04.</c:v>
                </c:pt>
                <c:pt idx="31">
                  <c:v>14.04.</c:v>
                </c:pt>
                <c:pt idx="32">
                  <c:v>15.04.</c:v>
                </c:pt>
                <c:pt idx="33">
                  <c:v>16.04.</c:v>
                </c:pt>
                <c:pt idx="34">
                  <c:v>17.04.</c:v>
                </c:pt>
                <c:pt idx="35">
                  <c:v>18.04.</c:v>
                </c:pt>
                <c:pt idx="36">
                  <c:v>19.04.</c:v>
                </c:pt>
                <c:pt idx="37">
                  <c:v>20.04.</c:v>
                </c:pt>
                <c:pt idx="38">
                  <c:v>21.04.</c:v>
                </c:pt>
                <c:pt idx="39">
                  <c:v>22.04.</c:v>
                </c:pt>
                <c:pt idx="40">
                  <c:v>23.04.</c:v>
                </c:pt>
                <c:pt idx="41">
                  <c:v>24.04.</c:v>
                </c:pt>
                <c:pt idx="42">
                  <c:v>25.04.</c:v>
                </c:pt>
                <c:pt idx="43">
                  <c:v>26.04.</c:v>
                </c:pt>
                <c:pt idx="44">
                  <c:v>27.04.</c:v>
                </c:pt>
                <c:pt idx="45">
                  <c:v>28.04.</c:v>
                </c:pt>
                <c:pt idx="46">
                  <c:v>29.04.</c:v>
                </c:pt>
                <c:pt idx="47">
                  <c:v>30.04.</c:v>
                </c:pt>
                <c:pt idx="48">
                  <c:v>01.05.</c:v>
                </c:pt>
                <c:pt idx="49">
                  <c:v>02.05.</c:v>
                </c:pt>
                <c:pt idx="50">
                  <c:v>03.05.</c:v>
                </c:pt>
                <c:pt idx="51">
                  <c:v>04.05.</c:v>
                </c:pt>
                <c:pt idx="52">
                  <c:v>05.05.</c:v>
                </c:pt>
                <c:pt idx="53">
                  <c:v>06.05.</c:v>
                </c:pt>
                <c:pt idx="54">
                  <c:v>07.05.</c:v>
                </c:pt>
                <c:pt idx="55">
                  <c:v>08.05.</c:v>
                </c:pt>
                <c:pt idx="56">
                  <c:v>09.05.</c:v>
                </c:pt>
                <c:pt idx="57">
                  <c:v>10.05.</c:v>
                </c:pt>
                <c:pt idx="58">
                  <c:v>11.05.</c:v>
                </c:pt>
                <c:pt idx="59">
                  <c:v>12.05.</c:v>
                </c:pt>
                <c:pt idx="60">
                  <c:v>13.05.</c:v>
                </c:pt>
              </c:strCache>
            </c:strRef>
          </c:cat>
          <c:val>
            <c:numRef>
              <c:f>Sheet1!$B$3:$B$63</c:f>
              <c:numCache>
                <c:formatCode>0.00</c:formatCode>
                <c:ptCount val="61"/>
                <c:pt idx="0">
                  <c:v>32.134651184082031</c:v>
                </c:pt>
                <c:pt idx="1">
                  <c:v>23.990594863891602</c:v>
                </c:pt>
                <c:pt idx="2">
                  <c:v>18.081115722</c:v>
                </c:pt>
                <c:pt idx="3">
                  <c:v>31.871589660644531</c:v>
                </c:pt>
                <c:pt idx="4">
                  <c:v>47.469985961914063</c:v>
                </c:pt>
                <c:pt idx="5">
                  <c:v>23.868507385253906</c:v>
                </c:pt>
                <c:pt idx="6">
                  <c:v>25.452646255493164</c:v>
                </c:pt>
                <c:pt idx="7">
                  <c:v>25.146808624267578</c:v>
                </c:pt>
                <c:pt idx="8">
                  <c:v>40.662212371826172</c:v>
                </c:pt>
                <c:pt idx="9">
                  <c:v>32.426914215087891</c:v>
                </c:pt>
                <c:pt idx="10">
                  <c:v>32.956539154052734</c:v>
                </c:pt>
                <c:pt idx="11">
                  <c:v>52.530979156494141</c:v>
                </c:pt>
                <c:pt idx="12">
                  <c:v>20.556987762451172</c:v>
                </c:pt>
                <c:pt idx="13">
                  <c:v>20.155374526977539</c:v>
                </c:pt>
                <c:pt idx="14">
                  <c:v>31.537410736083984</c:v>
                </c:pt>
                <c:pt idx="15">
                  <c:v>34.993976593017578</c:v>
                </c:pt>
                <c:pt idx="16">
                  <c:v>35.737144470214844</c:v>
                </c:pt>
                <c:pt idx="17">
                  <c:v>37.142284393310547</c:v>
                </c:pt>
                <c:pt idx="18">
                  <c:v>43.127792358398437</c:v>
                </c:pt>
                <c:pt idx="19">
                  <c:v>31.164936065673828</c:v>
                </c:pt>
                <c:pt idx="20">
                  <c:v>21.161476135253906</c:v>
                </c:pt>
                <c:pt idx="21">
                  <c:v>29.106342315673828</c:v>
                </c:pt>
                <c:pt idx="22">
                  <c:v>37.236534118652344</c:v>
                </c:pt>
                <c:pt idx="23">
                  <c:v>21.241302490234375</c:v>
                </c:pt>
                <c:pt idx="24">
                  <c:v>24.046302795410156</c:v>
                </c:pt>
                <c:pt idx="25">
                  <c:v>33.989799499511719</c:v>
                </c:pt>
                <c:pt idx="26">
                  <c:v>40.726593017578125</c:v>
                </c:pt>
                <c:pt idx="27">
                  <c:v>42.679023742675781</c:v>
                </c:pt>
                <c:pt idx="28">
                  <c:v>20.557998657226563</c:v>
                </c:pt>
                <c:pt idx="29">
                  <c:v>43.726459503173828</c:v>
                </c:pt>
                <c:pt idx="30">
                  <c:v>20.83281135559082</c:v>
                </c:pt>
                <c:pt idx="31">
                  <c:v>15.416415214538574</c:v>
                </c:pt>
                <c:pt idx="32">
                  <c:v>20.653886795043945</c:v>
                </c:pt>
                <c:pt idx="33">
                  <c:v>23.898538589477539</c:v>
                </c:pt>
                <c:pt idx="34">
                  <c:v>26.64775276184082</c:v>
                </c:pt>
                <c:pt idx="35">
                  <c:v>25.125757217407227</c:v>
                </c:pt>
                <c:pt idx="36">
                  <c:v>20.785358428955078</c:v>
                </c:pt>
                <c:pt idx="37">
                  <c:v>25.84674072265625</c:v>
                </c:pt>
                <c:pt idx="38">
                  <c:v>27.9761962890625</c:v>
                </c:pt>
                <c:pt idx="39">
                  <c:v>34.914608001708984</c:v>
                </c:pt>
                <c:pt idx="40">
                  <c:v>26.380958557128906</c:v>
                </c:pt>
                <c:pt idx="41">
                  <c:v>30.43419075012207</c:v>
                </c:pt>
                <c:pt idx="42">
                  <c:v>44.617389678955078</c:v>
                </c:pt>
                <c:pt idx="43">
                  <c:v>29.339025497436523</c:v>
                </c:pt>
                <c:pt idx="44">
                  <c:v>22.472301483154297</c:v>
                </c:pt>
                <c:pt idx="45">
                  <c:v>11.067082405090332</c:v>
                </c:pt>
                <c:pt idx="46">
                  <c:v>18.481164932250977</c:v>
                </c:pt>
                <c:pt idx="47">
                  <c:v>14.574332237243652</c:v>
                </c:pt>
                <c:pt idx="48">
                  <c:v>5.4085187911987305</c:v>
                </c:pt>
                <c:pt idx="49">
                  <c:v>8.7443008422851562</c:v>
                </c:pt>
                <c:pt idx="50">
                  <c:v>27.504264831542969</c:v>
                </c:pt>
                <c:pt idx="51">
                  <c:v>22.687465667724609</c:v>
                </c:pt>
                <c:pt idx="52">
                  <c:v>19.450986862182617</c:v>
                </c:pt>
                <c:pt idx="53">
                  <c:v>13.062003135681152</c:v>
                </c:pt>
                <c:pt idx="54">
                  <c:v>8.3569698333740234</c:v>
                </c:pt>
                <c:pt idx="55">
                  <c:v>14.893115043640137</c:v>
                </c:pt>
                <c:pt idx="56">
                  <c:v>37.643218994140625</c:v>
                </c:pt>
                <c:pt idx="57">
                  <c:v>16.554300308227539</c:v>
                </c:pt>
                <c:pt idx="58">
                  <c:v>14.262797355651855</c:v>
                </c:pt>
                <c:pt idx="59">
                  <c:v>21.583488464355469</c:v>
                </c:pt>
                <c:pt idx="60">
                  <c:v>15.54538631439209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NO2, 2020 г.</c:v>
                </c:pt>
              </c:strCache>
            </c:strRef>
          </c:tx>
          <c:marker>
            <c:symbol val="none"/>
          </c:marker>
          <c:cat>
            <c:strRef>
              <c:f>Sheet1!$A$3:$A$63</c:f>
              <c:strCache>
                <c:ptCount val="61"/>
                <c:pt idx="0">
                  <c:v>14.03.</c:v>
                </c:pt>
                <c:pt idx="1">
                  <c:v>15.03.</c:v>
                </c:pt>
                <c:pt idx="2">
                  <c:v>16.03.</c:v>
                </c:pt>
                <c:pt idx="3">
                  <c:v>17.03.</c:v>
                </c:pt>
                <c:pt idx="4">
                  <c:v>18.03.</c:v>
                </c:pt>
                <c:pt idx="5">
                  <c:v>19.03.</c:v>
                </c:pt>
                <c:pt idx="6">
                  <c:v>20.03.</c:v>
                </c:pt>
                <c:pt idx="7">
                  <c:v>21.03.</c:v>
                </c:pt>
                <c:pt idx="8">
                  <c:v>22.03.</c:v>
                </c:pt>
                <c:pt idx="9">
                  <c:v>23.03.</c:v>
                </c:pt>
                <c:pt idx="10">
                  <c:v>24.03.</c:v>
                </c:pt>
                <c:pt idx="11">
                  <c:v>25.03.</c:v>
                </c:pt>
                <c:pt idx="12">
                  <c:v>26.03.</c:v>
                </c:pt>
                <c:pt idx="13">
                  <c:v>27.03.</c:v>
                </c:pt>
                <c:pt idx="14">
                  <c:v>28.03.</c:v>
                </c:pt>
                <c:pt idx="15">
                  <c:v>29.03.</c:v>
                </c:pt>
                <c:pt idx="16">
                  <c:v>30.03.</c:v>
                </c:pt>
                <c:pt idx="17">
                  <c:v>31.03.</c:v>
                </c:pt>
                <c:pt idx="18">
                  <c:v>01.04.</c:v>
                </c:pt>
                <c:pt idx="19">
                  <c:v>02.04.</c:v>
                </c:pt>
                <c:pt idx="20">
                  <c:v>03.04.</c:v>
                </c:pt>
                <c:pt idx="21">
                  <c:v>04.04.</c:v>
                </c:pt>
                <c:pt idx="22">
                  <c:v>05.04.</c:v>
                </c:pt>
                <c:pt idx="23">
                  <c:v>06.04.</c:v>
                </c:pt>
                <c:pt idx="24">
                  <c:v>07.04.</c:v>
                </c:pt>
                <c:pt idx="25">
                  <c:v>08.04.</c:v>
                </c:pt>
                <c:pt idx="26">
                  <c:v>09.04.</c:v>
                </c:pt>
                <c:pt idx="27">
                  <c:v>10.04.</c:v>
                </c:pt>
                <c:pt idx="28">
                  <c:v>11.04.</c:v>
                </c:pt>
                <c:pt idx="29">
                  <c:v>12.04.</c:v>
                </c:pt>
                <c:pt idx="30">
                  <c:v>13.04.</c:v>
                </c:pt>
                <c:pt idx="31">
                  <c:v>14.04.</c:v>
                </c:pt>
                <c:pt idx="32">
                  <c:v>15.04.</c:v>
                </c:pt>
                <c:pt idx="33">
                  <c:v>16.04.</c:v>
                </c:pt>
                <c:pt idx="34">
                  <c:v>17.04.</c:v>
                </c:pt>
                <c:pt idx="35">
                  <c:v>18.04.</c:v>
                </c:pt>
                <c:pt idx="36">
                  <c:v>19.04.</c:v>
                </c:pt>
                <c:pt idx="37">
                  <c:v>20.04.</c:v>
                </c:pt>
                <c:pt idx="38">
                  <c:v>21.04.</c:v>
                </c:pt>
                <c:pt idx="39">
                  <c:v>22.04.</c:v>
                </c:pt>
                <c:pt idx="40">
                  <c:v>23.04.</c:v>
                </c:pt>
                <c:pt idx="41">
                  <c:v>24.04.</c:v>
                </c:pt>
                <c:pt idx="42">
                  <c:v>25.04.</c:v>
                </c:pt>
                <c:pt idx="43">
                  <c:v>26.04.</c:v>
                </c:pt>
                <c:pt idx="44">
                  <c:v>27.04.</c:v>
                </c:pt>
                <c:pt idx="45">
                  <c:v>28.04.</c:v>
                </c:pt>
                <c:pt idx="46">
                  <c:v>29.04.</c:v>
                </c:pt>
                <c:pt idx="47">
                  <c:v>30.04.</c:v>
                </c:pt>
                <c:pt idx="48">
                  <c:v>01.05.</c:v>
                </c:pt>
                <c:pt idx="49">
                  <c:v>02.05.</c:v>
                </c:pt>
                <c:pt idx="50">
                  <c:v>03.05.</c:v>
                </c:pt>
                <c:pt idx="51">
                  <c:v>04.05.</c:v>
                </c:pt>
                <c:pt idx="52">
                  <c:v>05.05.</c:v>
                </c:pt>
                <c:pt idx="53">
                  <c:v>06.05.</c:v>
                </c:pt>
                <c:pt idx="54">
                  <c:v>07.05.</c:v>
                </c:pt>
                <c:pt idx="55">
                  <c:v>08.05.</c:v>
                </c:pt>
                <c:pt idx="56">
                  <c:v>09.05.</c:v>
                </c:pt>
                <c:pt idx="57">
                  <c:v>10.05.</c:v>
                </c:pt>
                <c:pt idx="58">
                  <c:v>11.05.</c:v>
                </c:pt>
                <c:pt idx="59">
                  <c:v>12.05.</c:v>
                </c:pt>
                <c:pt idx="60">
                  <c:v>13.05.</c:v>
                </c:pt>
              </c:strCache>
            </c:strRef>
          </c:cat>
          <c:val>
            <c:numRef>
              <c:f>Sheet1!$C$3:$C$63</c:f>
              <c:numCache>
                <c:formatCode>0.00</c:formatCode>
                <c:ptCount val="61"/>
                <c:pt idx="0">
                  <c:v>11.676952362060547</c:v>
                </c:pt>
                <c:pt idx="1">
                  <c:v>14.532017707824707</c:v>
                </c:pt>
                <c:pt idx="2">
                  <c:v>23.764919281005859</c:v>
                </c:pt>
                <c:pt idx="3">
                  <c:v>36.181045532226563</c:v>
                </c:pt>
                <c:pt idx="4">
                  <c:v>25.655616760253906</c:v>
                </c:pt>
                <c:pt idx="5">
                  <c:v>39.693359375</c:v>
                </c:pt>
                <c:pt idx="6">
                  <c:v>52.910022735595703</c:v>
                </c:pt>
                <c:pt idx="7">
                  <c:v>26.256359100341797</c:v>
                </c:pt>
                <c:pt idx="8">
                  <c:v>9.7119731903076172</c:v>
                </c:pt>
                <c:pt idx="9">
                  <c:v>14.976984024047852</c:v>
                </c:pt>
                <c:pt idx="10">
                  <c:v>17.595008850097656</c:v>
                </c:pt>
                <c:pt idx="11">
                  <c:v>12.051009178161621</c:v>
                </c:pt>
                <c:pt idx="12">
                  <c:v>17.794710159301758</c:v>
                </c:pt>
                <c:pt idx="13">
                  <c:v>18.188528060913086</c:v>
                </c:pt>
                <c:pt idx="14">
                  <c:v>25.423450469970703</c:v>
                </c:pt>
                <c:pt idx="15">
                  <c:v>17.17460823059082</c:v>
                </c:pt>
                <c:pt idx="16">
                  <c:v>20.314861297607422</c:v>
                </c:pt>
                <c:pt idx="17">
                  <c:v>13.122389793395996</c:v>
                </c:pt>
                <c:pt idx="18">
                  <c:v>18.491357803344727</c:v>
                </c:pt>
                <c:pt idx="19">
                  <c:v>34.084144592285156</c:v>
                </c:pt>
                <c:pt idx="20">
                  <c:v>54.737941741943359</c:v>
                </c:pt>
                <c:pt idx="21">
                  <c:v>18.966833114624023</c:v>
                </c:pt>
                <c:pt idx="22">
                  <c:v>14.491841316223145</c:v>
                </c:pt>
                <c:pt idx="23">
                  <c:v>14.749045372009277</c:v>
                </c:pt>
                <c:pt idx="24">
                  <c:v>21.864812850952148</c:v>
                </c:pt>
                <c:pt idx="25">
                  <c:v>42.934329986572266</c:v>
                </c:pt>
                <c:pt idx="26">
                  <c:v>36.418991088867188</c:v>
                </c:pt>
                <c:pt idx="27">
                  <c:v>27.684480667114258</c:v>
                </c:pt>
                <c:pt idx="28">
                  <c:v>16.445150375366211</c:v>
                </c:pt>
                <c:pt idx="29">
                  <c:v>17.867551803588867</c:v>
                </c:pt>
                <c:pt idx="30">
                  <c:v>24.453512191772461</c:v>
                </c:pt>
                <c:pt idx="31">
                  <c:v>25.261768341064453</c:v>
                </c:pt>
                <c:pt idx="32">
                  <c:v>16.698917388916016</c:v>
                </c:pt>
                <c:pt idx="33">
                  <c:v>38.740470886230469</c:v>
                </c:pt>
                <c:pt idx="34">
                  <c:v>24.263154983520508</c:v>
                </c:pt>
                <c:pt idx="35">
                  <c:v>18.568859100341797</c:v>
                </c:pt>
                <c:pt idx="36">
                  <c:v>16.333967208862305</c:v>
                </c:pt>
                <c:pt idx="37">
                  <c:v>16.119359970092773</c:v>
                </c:pt>
                <c:pt idx="38">
                  <c:v>11.402925491333008</c:v>
                </c:pt>
                <c:pt idx="39">
                  <c:v>16.173648834228516</c:v>
                </c:pt>
                <c:pt idx="40">
                  <c:v>17.988452911376953</c:v>
                </c:pt>
                <c:pt idx="41">
                  <c:v>27.130863189697266</c:v>
                </c:pt>
                <c:pt idx="42">
                  <c:v>20.696807861328125</c:v>
                </c:pt>
                <c:pt idx="43">
                  <c:v>15.332143783569336</c:v>
                </c:pt>
                <c:pt idx="44">
                  <c:v>15.235679626464844</c:v>
                </c:pt>
                <c:pt idx="45">
                  <c:v>31.304340362548828</c:v>
                </c:pt>
                <c:pt idx="46">
                  <c:v>17.981813430786133</c:v>
                </c:pt>
                <c:pt idx="47">
                  <c:v>18.668657302856445</c:v>
                </c:pt>
                <c:pt idx="48">
                  <c:v>14.467469215393066</c:v>
                </c:pt>
                <c:pt idx="49">
                  <c:v>13.268634796142578</c:v>
                </c:pt>
                <c:pt idx="50">
                  <c:v>6.4566230773925781</c:v>
                </c:pt>
                <c:pt idx="51">
                  <c:v>9.8824386596679687</c:v>
                </c:pt>
                <c:pt idx="52">
                  <c:v>15.464328765869141</c:v>
                </c:pt>
                <c:pt idx="53">
                  <c:v>10.035446166992187</c:v>
                </c:pt>
                <c:pt idx="54">
                  <c:v>8.9543771743774414</c:v>
                </c:pt>
                <c:pt idx="55">
                  <c:v>11.868905067443848</c:v>
                </c:pt>
                <c:pt idx="56">
                  <c:v>23.99241828918457</c:v>
                </c:pt>
                <c:pt idx="57">
                  <c:v>23.397594451904297</c:v>
                </c:pt>
                <c:pt idx="58">
                  <c:v>27.410427093505859</c:v>
                </c:pt>
                <c:pt idx="59">
                  <c:v>9.0514974594116211</c:v>
                </c:pt>
                <c:pt idx="60">
                  <c:v>21.073335647583008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129792"/>
        <c:axId val="98131328"/>
      </c:lineChart>
      <c:catAx>
        <c:axId val="98129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131328"/>
        <c:crosses val="autoZero"/>
        <c:auto val="1"/>
        <c:lblAlgn val="ctr"/>
        <c:lblOffset val="100"/>
        <c:noMultiLvlLbl val="0"/>
      </c:catAx>
      <c:valAx>
        <c:axId val="98131328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8129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87211465276853"/>
          <c:y val="0.22508465411780609"/>
          <c:w val="0.10434343951479406"/>
          <c:h val="0.1807319793180358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AMS-Sofia (</a:t>
            </a:r>
            <a:r>
              <a:rPr lang="en-US" sz="1800" b="1" i="0" baseline="0" dirty="0" err="1" smtClean="0">
                <a:effectLst/>
              </a:rPr>
              <a:t>Pavlovo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PM</a:t>
            </a:r>
            <a:r>
              <a:rPr lang="bg-BG" sz="1800" b="1" i="0" baseline="-25000" dirty="0" smtClean="0">
                <a:effectLst/>
              </a:rPr>
              <a:t>10</a:t>
            </a:r>
            <a:r>
              <a:rPr lang="bg-BG" sz="1800" b="1" i="0" baseline="0" dirty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baseline="30000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 </a:t>
            </a:r>
            <a:endParaRPr lang="bg-BG" sz="1100" dirty="0">
              <a:effectLst/>
            </a:endParaRPr>
          </a:p>
        </c:rich>
      </c:tx>
      <c:layout>
        <c:manualLayout>
          <c:xMode val="edge"/>
          <c:yMode val="edge"/>
          <c:x val="0.22154255319148936"/>
          <c:y val="1.754385964912280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6.2031607751158756E-2"/>
          <c:y val="0.12895473592116774"/>
          <c:w val="0.81711732841905405"/>
          <c:h val="0.69658700557167197"/>
        </c:manualLayout>
      </c:layout>
      <c:lineChart>
        <c:grouping val="standar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ФПЧ10, 2019 г.</c:v>
                </c:pt>
              </c:strCache>
            </c:strRef>
          </c:tx>
          <c:marker>
            <c:symbol val="none"/>
          </c:marker>
          <c:cat>
            <c:numRef>
              <c:f>Sheet2!$A$3:$A$63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Sheet2!$B$3:$B$63</c:f>
              <c:numCache>
                <c:formatCode>0.00</c:formatCode>
                <c:ptCount val="61"/>
                <c:pt idx="0">
                  <c:v>31.820407867431641</c:v>
                </c:pt>
                <c:pt idx="1">
                  <c:v>21.392736434936523</c:v>
                </c:pt>
                <c:pt idx="2">
                  <c:v>17.398702621459961</c:v>
                </c:pt>
                <c:pt idx="3">
                  <c:v>27.64959716796875</c:v>
                </c:pt>
                <c:pt idx="4">
                  <c:v>41.586090087890625</c:v>
                </c:pt>
                <c:pt idx="5">
                  <c:v>27.339397430419922</c:v>
                </c:pt>
                <c:pt idx="6">
                  <c:v>31.459136962890625</c:v>
                </c:pt>
                <c:pt idx="7">
                  <c:v>38.087177276611328</c:v>
                </c:pt>
                <c:pt idx="8">
                  <c:v>35.941471099853516</c:v>
                </c:pt>
                <c:pt idx="9">
                  <c:v>35.001800537109375</c:v>
                </c:pt>
                <c:pt idx="10">
                  <c:v>36.332595825195313</c:v>
                </c:pt>
                <c:pt idx="11">
                  <c:v>47.393482208251953</c:v>
                </c:pt>
                <c:pt idx="12">
                  <c:v>29.04530143737793</c:v>
                </c:pt>
                <c:pt idx="13">
                  <c:v>22.421621322631836</c:v>
                </c:pt>
                <c:pt idx="14">
                  <c:v>30.848421096801758</c:v>
                </c:pt>
                <c:pt idx="15">
                  <c:v>29.008611679077148</c:v>
                </c:pt>
                <c:pt idx="16">
                  <c:v>38.58941650390625</c:v>
                </c:pt>
                <c:pt idx="17">
                  <c:v>31.832660675048828</c:v>
                </c:pt>
                <c:pt idx="18">
                  <c:v>41.598037719726562</c:v>
                </c:pt>
                <c:pt idx="19">
                  <c:v>35.230232238769531</c:v>
                </c:pt>
                <c:pt idx="20">
                  <c:v>29.04548454284668</c:v>
                </c:pt>
                <c:pt idx="21">
                  <c:v>35.715015411376953</c:v>
                </c:pt>
                <c:pt idx="22">
                  <c:v>40.904750823974609</c:v>
                </c:pt>
                <c:pt idx="23">
                  <c:v>35.224262237548828</c:v>
                </c:pt>
                <c:pt idx="24">
                  <c:v>30.670614242553711</c:v>
                </c:pt>
                <c:pt idx="25">
                  <c:v>35.987869262695312</c:v>
                </c:pt>
                <c:pt idx="26">
                  <c:v>13.982088088989258</c:v>
                </c:pt>
                <c:pt idx="27">
                  <c:v>26.202825546264648</c:v>
                </c:pt>
                <c:pt idx="28">
                  <c:v>10.85809326171875</c:v>
                </c:pt>
                <c:pt idx="29">
                  <c:v>24.337846755981445</c:v>
                </c:pt>
                <c:pt idx="30">
                  <c:v>12.57682991027832</c:v>
                </c:pt>
                <c:pt idx="31">
                  <c:v>3.1692204475402832</c:v>
                </c:pt>
                <c:pt idx="32">
                  <c:v>13.025593757629395</c:v>
                </c:pt>
                <c:pt idx="33">
                  <c:v>24.285638809204102</c:v>
                </c:pt>
                <c:pt idx="34">
                  <c:v>29.015090942382813</c:v>
                </c:pt>
                <c:pt idx="35">
                  <c:v>18.093242645263672</c:v>
                </c:pt>
                <c:pt idx="36">
                  <c:v>13.54725170135498</c:v>
                </c:pt>
                <c:pt idx="37">
                  <c:v>21.567903518676758</c:v>
                </c:pt>
                <c:pt idx="38">
                  <c:v>24.488260269165039</c:v>
                </c:pt>
                <c:pt idx="39">
                  <c:v>31.162336349487305</c:v>
                </c:pt>
                <c:pt idx="40">
                  <c:v>28.815399169921875</c:v>
                </c:pt>
                <c:pt idx="41">
                  <c:v>32.989654541015625</c:v>
                </c:pt>
                <c:pt idx="42">
                  <c:v>68.03900146484375</c:v>
                </c:pt>
                <c:pt idx="43">
                  <c:v>68.459480285644531</c:v>
                </c:pt>
                <c:pt idx="44">
                  <c:v>48.340110778808594</c:v>
                </c:pt>
                <c:pt idx="45">
                  <c:v>7.0382475852966309</c:v>
                </c:pt>
                <c:pt idx="46">
                  <c:v>14.373294830322266</c:v>
                </c:pt>
                <c:pt idx="47">
                  <c:v>12.474303245544434</c:v>
                </c:pt>
                <c:pt idx="48">
                  <c:v>0</c:v>
                </c:pt>
                <c:pt idx="49">
                  <c:v>18.126903533935547</c:v>
                </c:pt>
                <c:pt idx="50">
                  <c:v>21.419563293457031</c:v>
                </c:pt>
                <c:pt idx="51">
                  <c:v>18.996870040893555</c:v>
                </c:pt>
                <c:pt idx="52">
                  <c:v>21.924081802368164</c:v>
                </c:pt>
                <c:pt idx="53">
                  <c:v>13.082881927490234</c:v>
                </c:pt>
                <c:pt idx="54">
                  <c:v>12.564757347106934</c:v>
                </c:pt>
                <c:pt idx="55">
                  <c:v>16.308313369750977</c:v>
                </c:pt>
                <c:pt idx="56">
                  <c:v>30.505788803100586</c:v>
                </c:pt>
                <c:pt idx="57">
                  <c:v>13.643260955810547</c:v>
                </c:pt>
                <c:pt idx="58">
                  <c:v>7.1940016746520996</c:v>
                </c:pt>
                <c:pt idx="59">
                  <c:v>15.707610130310059</c:v>
                </c:pt>
                <c:pt idx="60">
                  <c:v>24.85936164855957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ФПЧ10, 2020 г.</c:v>
                </c:pt>
              </c:strCache>
            </c:strRef>
          </c:tx>
          <c:marker>
            <c:symbol val="none"/>
          </c:marker>
          <c:cat>
            <c:numRef>
              <c:f>Sheet2!$A$3:$A$63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Sheet2!$C$3:$C$63</c:f>
              <c:numCache>
                <c:formatCode>0.00</c:formatCode>
                <c:ptCount val="61"/>
                <c:pt idx="0">
                  <c:v>13.260054588317871</c:v>
                </c:pt>
                <c:pt idx="1">
                  <c:v>8.1433591842651367</c:v>
                </c:pt>
                <c:pt idx="2">
                  <c:v>20.512041091918945</c:v>
                </c:pt>
                <c:pt idx="3">
                  <c:v>29.869312286376953</c:v>
                </c:pt>
                <c:pt idx="4">
                  <c:v>32.330657958984375</c:v>
                </c:pt>
                <c:pt idx="5">
                  <c:v>39.539176940917969</c:v>
                </c:pt>
                <c:pt idx="6">
                  <c:v>45.556640625</c:v>
                </c:pt>
                <c:pt idx="7">
                  <c:v>29.50105094909668</c:v>
                </c:pt>
                <c:pt idx="8">
                  <c:v>25.876552581787109</c:v>
                </c:pt>
                <c:pt idx="9">
                  <c:v>11.417387962341309</c:v>
                </c:pt>
                <c:pt idx="10">
                  <c:v>5.6242890357971191</c:v>
                </c:pt>
                <c:pt idx="11">
                  <c:v>7.6264309883117676</c:v>
                </c:pt>
                <c:pt idx="12">
                  <c:v>16.720035552978516</c:v>
                </c:pt>
                <c:pt idx="13">
                  <c:v>97.7669677734375</c:v>
                </c:pt>
                <c:pt idx="14">
                  <c:v>130.54351806640625</c:v>
                </c:pt>
                <c:pt idx="15">
                  <c:v>66.068405151367188</c:v>
                </c:pt>
                <c:pt idx="16">
                  <c:v>50.850776672363281</c:v>
                </c:pt>
                <c:pt idx="17">
                  <c:v>26.576854705810547</c:v>
                </c:pt>
                <c:pt idx="18">
                  <c:v>7.4632306098937988</c:v>
                </c:pt>
                <c:pt idx="19">
                  <c:v>25.757566452026367</c:v>
                </c:pt>
                <c:pt idx="20">
                  <c:v>50.064540863037109</c:v>
                </c:pt>
                <c:pt idx="21">
                  <c:v>15.424579620361328</c:v>
                </c:pt>
                <c:pt idx="22">
                  <c:v>17.106168746948242</c:v>
                </c:pt>
                <c:pt idx="23">
                  <c:v>21.169942855834961</c:v>
                </c:pt>
                <c:pt idx="24">
                  <c:v>22.781620025634766</c:v>
                </c:pt>
                <c:pt idx="25">
                  <c:v>33.208095550537109</c:v>
                </c:pt>
                <c:pt idx="26">
                  <c:v>32.874752044677734</c:v>
                </c:pt>
                <c:pt idx="27">
                  <c:v>35.364887237548828</c:v>
                </c:pt>
                <c:pt idx="28">
                  <c:v>25.326126098632812</c:v>
                </c:pt>
                <c:pt idx="29">
                  <c:v>33.645866394042969</c:v>
                </c:pt>
                <c:pt idx="30">
                  <c:v>40.096160888671875</c:v>
                </c:pt>
                <c:pt idx="31">
                  <c:v>27.080228805541992</c:v>
                </c:pt>
                <c:pt idx="32">
                  <c:v>17.25616455078125</c:v>
                </c:pt>
                <c:pt idx="33">
                  <c:v>29.034257888793945</c:v>
                </c:pt>
                <c:pt idx="34">
                  <c:v>20.655397415161133</c:v>
                </c:pt>
                <c:pt idx="35">
                  <c:v>21.276994705200195</c:v>
                </c:pt>
                <c:pt idx="36">
                  <c:v>21.55572509765625</c:v>
                </c:pt>
                <c:pt idx="37">
                  <c:v>23.998987197875977</c:v>
                </c:pt>
                <c:pt idx="38">
                  <c:v>9.707646369934082</c:v>
                </c:pt>
                <c:pt idx="39">
                  <c:v>18.769924163818359</c:v>
                </c:pt>
                <c:pt idx="40">
                  <c:v>21.652441024780273</c:v>
                </c:pt>
                <c:pt idx="41">
                  <c:v>24.334808349609375</c:v>
                </c:pt>
                <c:pt idx="42">
                  <c:v>21.770605087280273</c:v>
                </c:pt>
                <c:pt idx="43">
                  <c:v>20.232467651367188</c:v>
                </c:pt>
                <c:pt idx="44">
                  <c:v>17.491605758666992</c:v>
                </c:pt>
                <c:pt idx="45">
                  <c:v>32.108623504638672</c:v>
                </c:pt>
                <c:pt idx="46">
                  <c:v>23.38347053527832</c:v>
                </c:pt>
                <c:pt idx="47">
                  <c:v>16.30143928527832</c:v>
                </c:pt>
                <c:pt idx="48">
                  <c:v>11.863419532775879</c:v>
                </c:pt>
                <c:pt idx="49">
                  <c:v>10.928155899047852</c:v>
                </c:pt>
                <c:pt idx="50">
                  <c:v>8.3352212905883789</c:v>
                </c:pt>
                <c:pt idx="51">
                  <c:v>13.380919456481934</c:v>
                </c:pt>
                <c:pt idx="52">
                  <c:v>11.986603736877441</c:v>
                </c:pt>
                <c:pt idx="53">
                  <c:v>12.581517219543457</c:v>
                </c:pt>
                <c:pt idx="54">
                  <c:v>11.703458786010742</c:v>
                </c:pt>
                <c:pt idx="55">
                  <c:v>13.766264915466309</c:v>
                </c:pt>
                <c:pt idx="56">
                  <c:v>19.439472198486328</c:v>
                </c:pt>
                <c:pt idx="57">
                  <c:v>22.040781021118164</c:v>
                </c:pt>
                <c:pt idx="58">
                  <c:v>28.694023132324219</c:v>
                </c:pt>
                <c:pt idx="59">
                  <c:v>18.396560668945313</c:v>
                </c:pt>
                <c:pt idx="60">
                  <c:v>30.543813705444336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260224"/>
        <c:axId val="90261760"/>
      </c:lineChart>
      <c:catAx>
        <c:axId val="90260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261760"/>
        <c:crosses val="autoZero"/>
        <c:auto val="1"/>
        <c:lblAlgn val="ctr"/>
        <c:lblOffset val="100"/>
        <c:noMultiLvlLbl val="0"/>
      </c:catAx>
      <c:valAx>
        <c:axId val="90261760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0260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496453900709225"/>
          <c:y val="0.3126230602753603"/>
          <c:w val="0.11375886524822695"/>
          <c:h val="0.1993152829580512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AMS-Plovdiv (</a:t>
            </a:r>
            <a:r>
              <a:rPr lang="en-US" sz="1800" b="1" i="0" baseline="0" dirty="0" err="1" smtClean="0">
                <a:effectLst/>
              </a:rPr>
              <a:t>Trakiya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nitrogen dioxide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GB" sz="1400" b="1" i="0" kern="1200" baseline="0" dirty="0">
                <a:solidFill>
                  <a:srgbClr val="000000"/>
                </a:solidFill>
                <a:effectLst/>
                <a:latin typeface="Symbol"/>
              </a:rPr>
              <a:t>m</a:t>
            </a:r>
            <a:r>
              <a:rPr lang="en-GB" sz="1400" b="1" i="0" kern="1200" baseline="0" dirty="0">
                <a:solidFill>
                  <a:srgbClr val="000000"/>
                </a:solidFill>
                <a:effectLst/>
              </a:rPr>
              <a:t>g/m</a:t>
            </a:r>
            <a:r>
              <a:rPr lang="en-GB" sz="1400" b="1" i="0" kern="1200" baseline="30000" dirty="0">
                <a:solidFill>
                  <a:srgbClr val="000000"/>
                </a:solidFill>
                <a:effectLst/>
              </a:rPr>
              <a:t>3</a:t>
            </a:r>
            <a:endParaRPr lang="bg-BG" sz="1400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 </a:t>
            </a:r>
            <a:endParaRPr lang="bg-BG" sz="1100" dirty="0">
              <a:effectLst/>
            </a:endParaRPr>
          </a:p>
        </c:rich>
      </c:tx>
      <c:layout>
        <c:manualLayout>
          <c:xMode val="edge"/>
          <c:yMode val="edge"/>
          <c:x val="0.180970414201183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9799934771467179E-2"/>
          <c:y val="0.13227376469245691"/>
          <c:w val="0.84219963037164747"/>
          <c:h val="0.684912130548898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NO2, 2020</c:v>
                </c:pt>
              </c:strCache>
            </c:strRef>
          </c:tx>
          <c:marker>
            <c:symbol val="none"/>
          </c:marker>
          <c:cat>
            <c:numRef>
              <c:f>Sheet1!$A$3:$A$63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Sheet1!$B$3:$B$63</c:f>
              <c:numCache>
                <c:formatCode>0.00</c:formatCode>
                <c:ptCount val="61"/>
                <c:pt idx="0">
                  <c:v>30.174999237060547</c:v>
                </c:pt>
                <c:pt idx="1">
                  <c:v>18.190418243408203</c:v>
                </c:pt>
                <c:pt idx="2">
                  <c:v>46.649993896484375</c:v>
                </c:pt>
                <c:pt idx="3">
                  <c:v>56.819145202636719</c:v>
                </c:pt>
                <c:pt idx="4">
                  <c:v>53.317226409912109</c:v>
                </c:pt>
                <c:pt idx="5">
                  <c:v>56.118076324462891</c:v>
                </c:pt>
                <c:pt idx="6">
                  <c:v>60.681865692138672</c:v>
                </c:pt>
                <c:pt idx="7">
                  <c:v>47.238727569580078</c:v>
                </c:pt>
                <c:pt idx="8">
                  <c:v>30.048501968383789</c:v>
                </c:pt>
                <c:pt idx="9">
                  <c:v>25.208215713500977</c:v>
                </c:pt>
                <c:pt idx="10">
                  <c:v>20.50303840637207</c:v>
                </c:pt>
                <c:pt idx="11">
                  <c:v>30.811347961425781</c:v>
                </c:pt>
                <c:pt idx="12">
                  <c:v>43.526416778564453</c:v>
                </c:pt>
                <c:pt idx="13">
                  <c:v>49.831489562988281</c:v>
                </c:pt>
                <c:pt idx="14">
                  <c:v>47.899761199951172</c:v>
                </c:pt>
                <c:pt idx="15">
                  <c:v>26.960903167724609</c:v>
                </c:pt>
                <c:pt idx="16">
                  <c:v>31.110124588012695</c:v>
                </c:pt>
                <c:pt idx="17">
                  <c:v>25.862184524536133</c:v>
                </c:pt>
                <c:pt idx="18">
                  <c:v>24.9716796875</c:v>
                </c:pt>
                <c:pt idx="19">
                  <c:v>40.762031555175781</c:v>
                </c:pt>
                <c:pt idx="20">
                  <c:v>52.102073669433594</c:v>
                </c:pt>
                <c:pt idx="21">
                  <c:v>32.630115509033203</c:v>
                </c:pt>
                <c:pt idx="22">
                  <c:v>36.307083129882813</c:v>
                </c:pt>
                <c:pt idx="23">
                  <c:v>35.129501342773437</c:v>
                </c:pt>
                <c:pt idx="24">
                  <c:v>31.091169357299805</c:v>
                </c:pt>
                <c:pt idx="25">
                  <c:v>42.978244781494141</c:v>
                </c:pt>
                <c:pt idx="26">
                  <c:v>50.207199096679688</c:v>
                </c:pt>
                <c:pt idx="27">
                  <c:v>54.563446044921875</c:v>
                </c:pt>
                <c:pt idx="28">
                  <c:v>32.023239135742188</c:v>
                </c:pt>
                <c:pt idx="29">
                  <c:v>19.045404434204102</c:v>
                </c:pt>
                <c:pt idx="30">
                  <c:v>53.588981628417969</c:v>
                </c:pt>
                <c:pt idx="31">
                  <c:v>51.933876037597656</c:v>
                </c:pt>
                <c:pt idx="32">
                  <c:v>24.215719223022461</c:v>
                </c:pt>
                <c:pt idx="33">
                  <c:v>47.912960052490234</c:v>
                </c:pt>
                <c:pt idx="34">
                  <c:v>49.244640350341797</c:v>
                </c:pt>
                <c:pt idx="35">
                  <c:v>33.7801513671875</c:v>
                </c:pt>
                <c:pt idx="36">
                  <c:v>35.842269897460938</c:v>
                </c:pt>
                <c:pt idx="37">
                  <c:v>22.451166152954102</c:v>
                </c:pt>
                <c:pt idx="38">
                  <c:v>37.624042510986328</c:v>
                </c:pt>
                <c:pt idx="39">
                  <c:v>33.077995300292969</c:v>
                </c:pt>
                <c:pt idx="40">
                  <c:v>30.326372146606445</c:v>
                </c:pt>
                <c:pt idx="41">
                  <c:v>36.906215667724609</c:v>
                </c:pt>
                <c:pt idx="42">
                  <c:v>46.260189056396484</c:v>
                </c:pt>
                <c:pt idx="43">
                  <c:v>31.827459335327148</c:v>
                </c:pt>
                <c:pt idx="44">
                  <c:v>41.963859558105469</c:v>
                </c:pt>
                <c:pt idx="45">
                  <c:v>37.579242706298828</c:v>
                </c:pt>
                <c:pt idx="46">
                  <c:v>30.481235504150391</c:v>
                </c:pt>
                <c:pt idx="47">
                  <c:v>41.939884185791016</c:v>
                </c:pt>
                <c:pt idx="48">
                  <c:v>38.185096740722656</c:v>
                </c:pt>
                <c:pt idx="49">
                  <c:v>30.330099105834961</c:v>
                </c:pt>
                <c:pt idx="50">
                  <c:v>20.322700500488281</c:v>
                </c:pt>
                <c:pt idx="51">
                  <c:v>46.974468231201172</c:v>
                </c:pt>
                <c:pt idx="52">
                  <c:v>52.284408569335938</c:v>
                </c:pt>
                <c:pt idx="53">
                  <c:v>37.215499877929688</c:v>
                </c:pt>
                <c:pt idx="54">
                  <c:v>36.281608581542969</c:v>
                </c:pt>
                <c:pt idx="55">
                  <c:v>47.459571838378906</c:v>
                </c:pt>
                <c:pt idx="56">
                  <c:v>37.497402191162109</c:v>
                </c:pt>
                <c:pt idx="57">
                  <c:v>30.324983596801758</c:v>
                </c:pt>
                <c:pt idx="58">
                  <c:v>46.415069580078125</c:v>
                </c:pt>
                <c:pt idx="59">
                  <c:v>51.152496337890625</c:v>
                </c:pt>
                <c:pt idx="60">
                  <c:v>32.442691802978516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NO2, 2019</c:v>
                </c:pt>
              </c:strCache>
            </c:strRef>
          </c:tx>
          <c:marker>
            <c:symbol val="none"/>
          </c:marker>
          <c:cat>
            <c:numRef>
              <c:f>Sheet1!$A$3:$A$63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Sheet1!$C$3:$C$63</c:f>
              <c:numCache>
                <c:formatCode>0.00</c:formatCode>
                <c:ptCount val="61"/>
                <c:pt idx="0">
                  <c:v>52.957889556884766</c:v>
                </c:pt>
                <c:pt idx="1">
                  <c:v>62.566471099853516</c:v>
                </c:pt>
                <c:pt idx="2">
                  <c:v>57.735191345214844</c:v>
                </c:pt>
                <c:pt idx="3">
                  <c:v>54.786582946777344</c:v>
                </c:pt>
                <c:pt idx="4">
                  <c:v>66.413688659667969</c:v>
                </c:pt>
                <c:pt idx="5">
                  <c:v>67.333793640136719</c:v>
                </c:pt>
                <c:pt idx="6">
                  <c:v>43.798069000244141</c:v>
                </c:pt>
                <c:pt idx="7">
                  <c:v>38.873695373535156</c:v>
                </c:pt>
                <c:pt idx="8">
                  <c:v>46.946331024169922</c:v>
                </c:pt>
                <c:pt idx="9">
                  <c:v>48.582748413085937</c:v>
                </c:pt>
                <c:pt idx="10">
                  <c:v>34.518974304199219</c:v>
                </c:pt>
                <c:pt idx="11">
                  <c:v>55.406944274902344</c:v>
                </c:pt>
                <c:pt idx="12">
                  <c:v>43.445682525634766</c:v>
                </c:pt>
                <c:pt idx="13">
                  <c:v>35.163444519042969</c:v>
                </c:pt>
                <c:pt idx="14">
                  <c:v>36.173698425292969</c:v>
                </c:pt>
                <c:pt idx="15">
                  <c:v>39.359638214111328</c:v>
                </c:pt>
                <c:pt idx="16">
                  <c:v>31.439266204833984</c:v>
                </c:pt>
                <c:pt idx="17">
                  <c:v>37.339382171630859</c:v>
                </c:pt>
                <c:pt idx="18">
                  <c:v>53.088695526123047</c:v>
                </c:pt>
                <c:pt idx="19">
                  <c:v>34.764915466308594</c:v>
                </c:pt>
                <c:pt idx="20">
                  <c:v>39.338584899902344</c:v>
                </c:pt>
                <c:pt idx="21">
                  <c:v>38.217010498046875</c:v>
                </c:pt>
                <c:pt idx="22">
                  <c:v>39.153034210205078</c:v>
                </c:pt>
                <c:pt idx="23">
                  <c:v>25.101034164428711</c:v>
                </c:pt>
                <c:pt idx="24">
                  <c:v>37.839694976806641</c:v>
                </c:pt>
                <c:pt idx="25">
                  <c:v>42.927177429199219</c:v>
                </c:pt>
                <c:pt idx="26">
                  <c:v>41.174911499023438</c:v>
                </c:pt>
                <c:pt idx="27">
                  <c:v>53.865638732910156</c:v>
                </c:pt>
                <c:pt idx="28">
                  <c:v>50.938644409179688</c:v>
                </c:pt>
                <c:pt idx="30">
                  <c:v>41.086692810058594</c:v>
                </c:pt>
                <c:pt idx="31">
                  <c:v>25.888322830200195</c:v>
                </c:pt>
                <c:pt idx="32">
                  <c:v>30.538845062255859</c:v>
                </c:pt>
                <c:pt idx="33">
                  <c:v>45.398979187011719</c:v>
                </c:pt>
                <c:pt idx="34">
                  <c:v>35.585430145263672</c:v>
                </c:pt>
                <c:pt idx="36">
                  <c:v>39.179027557373047</c:v>
                </c:pt>
                <c:pt idx="37">
                  <c:v>43.842266082763672</c:v>
                </c:pt>
                <c:pt idx="38">
                  <c:v>45.794971466064453</c:v>
                </c:pt>
                <c:pt idx="39">
                  <c:v>39.098583221435547</c:v>
                </c:pt>
                <c:pt idx="40">
                  <c:v>37.042381286621094</c:v>
                </c:pt>
                <c:pt idx="41">
                  <c:v>42.841602325439453</c:v>
                </c:pt>
                <c:pt idx="42">
                  <c:v>45.741409301757813</c:v>
                </c:pt>
                <c:pt idx="43">
                  <c:v>36.279380798339844</c:v>
                </c:pt>
                <c:pt idx="44">
                  <c:v>27.075990676879883</c:v>
                </c:pt>
                <c:pt idx="45">
                  <c:v>29.632602691650391</c:v>
                </c:pt>
                <c:pt idx="46">
                  <c:v>38.126010894775391</c:v>
                </c:pt>
                <c:pt idx="47">
                  <c:v>35.619277954101563</c:v>
                </c:pt>
                <c:pt idx="48">
                  <c:v>32.603950500488281</c:v>
                </c:pt>
                <c:pt idx="49">
                  <c:v>49.469944000244141</c:v>
                </c:pt>
                <c:pt idx="50">
                  <c:v>51.353130340576172</c:v>
                </c:pt>
                <c:pt idx="51">
                  <c:v>40.282115936279297</c:v>
                </c:pt>
                <c:pt idx="52">
                  <c:v>22.599445343017578</c:v>
                </c:pt>
                <c:pt idx="53">
                  <c:v>29.331836700439453</c:v>
                </c:pt>
                <c:pt idx="54">
                  <c:v>20.14240837097168</c:v>
                </c:pt>
                <c:pt idx="55">
                  <c:v>38.391410827636719</c:v>
                </c:pt>
                <c:pt idx="56">
                  <c:v>57.203006744384766</c:v>
                </c:pt>
                <c:pt idx="57">
                  <c:v>37.714569091796875</c:v>
                </c:pt>
                <c:pt idx="58">
                  <c:v>35.666370391845703</c:v>
                </c:pt>
                <c:pt idx="59">
                  <c:v>26.751001358032227</c:v>
                </c:pt>
                <c:pt idx="60">
                  <c:v>28.381698608398438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982336"/>
        <c:axId val="97983872"/>
      </c:lineChart>
      <c:catAx>
        <c:axId val="9798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983872"/>
        <c:crosses val="autoZero"/>
        <c:auto val="1"/>
        <c:lblAlgn val="ctr"/>
        <c:lblOffset val="100"/>
        <c:noMultiLvlLbl val="0"/>
      </c:catAx>
      <c:valAx>
        <c:axId val="97983872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7982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088331857926041"/>
          <c:y val="0.35188263151888621"/>
          <c:w val="8.9649225799437807E-2"/>
          <c:h val="0.294079082505991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bg-BG" sz="1400"/>
              <a:t>ФПЧ10</a:t>
            </a:r>
          </a:p>
        </c:rich>
      </c:tx>
      <c:layout>
        <c:manualLayout>
          <c:xMode val="edge"/>
          <c:yMode val="edge"/>
          <c:x val="0.21626984126984131"/>
          <c:y val="0.43831146106736668"/>
        </c:manualLayout>
      </c:layout>
      <c:overlay val="0"/>
      <c:spPr>
        <a:solidFill>
          <a:schemeClr val="bg1">
            <a:lumMod val="8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5.2237532808398962E-2"/>
          <c:y val="0.16203369740072815"/>
          <c:w val="0.45157322834645675"/>
          <c:h val="0.7283439166878336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501700680272108"/>
          <c:y val="3.602459414795374E-2"/>
          <c:w val="0.44557823129251706"/>
          <c:h val="0.83408983151299654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bg-BG"/>
        </a:p>
      </c:txPr>
    </c:legend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bg-BG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bg-BG" sz="1800" b="1" i="0" baseline="0" dirty="0">
                <a:effectLst/>
              </a:rPr>
              <a:t> </a:t>
            </a:r>
            <a:r>
              <a:rPr lang="en-US" sz="1800" b="1" i="0" baseline="0" dirty="0" smtClean="0">
                <a:effectLst/>
              </a:rPr>
              <a:t>AMS-Plovdiv (</a:t>
            </a:r>
            <a:r>
              <a:rPr lang="en-US" sz="1800" b="1" i="0" baseline="0" dirty="0" err="1" smtClean="0">
                <a:effectLst/>
              </a:rPr>
              <a:t>Kamenitsa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PM</a:t>
            </a:r>
            <a:r>
              <a:rPr lang="bg-BG" sz="1800" b="1" i="0" baseline="-25000" dirty="0" smtClean="0">
                <a:effectLst/>
              </a:rPr>
              <a:t>10</a:t>
            </a:r>
            <a:r>
              <a:rPr lang="bg-BG" sz="1800" b="1" i="0" baseline="0" dirty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dirty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100" b="1" i="0" baseline="0" dirty="0" smtClean="0">
                <a:effectLst/>
              </a:rPr>
              <a:t>From </a:t>
            </a:r>
            <a:r>
              <a:rPr lang="bg-BG" sz="1100" b="1" i="0" baseline="0" dirty="0" smtClean="0">
                <a:effectLst/>
              </a:rPr>
              <a:t>14.03 </a:t>
            </a:r>
            <a:r>
              <a:rPr lang="en-US" sz="1100" b="1" i="0" baseline="0" dirty="0" smtClean="0">
                <a:effectLst/>
              </a:rPr>
              <a:t>till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14.05 г.</a:t>
            </a:r>
            <a:endParaRPr lang="bg-BG" sz="1100" dirty="0">
              <a:effectLst/>
            </a:endParaRPr>
          </a:p>
        </c:rich>
      </c:tx>
      <c:layout>
        <c:manualLayout>
          <c:xMode val="edge"/>
          <c:yMode val="edge"/>
          <c:x val="0.16575419518905393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6.4252621610479094E-2"/>
          <c:y val="0.115462153313731"/>
          <c:w val="0.80734924464146496"/>
          <c:h val="0.7073963952764506"/>
        </c:manualLayout>
      </c:layout>
      <c:lineChart>
        <c:grouping val="standar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ФПЧ10, 2020</c:v>
                </c:pt>
              </c:strCache>
            </c:strRef>
          </c:tx>
          <c:marker>
            <c:symbol val="none"/>
          </c:marker>
          <c:cat>
            <c:numRef>
              <c:f>Sheet2!$A$3:$A$63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Sheet2!$B$3:$B$63</c:f>
              <c:numCache>
                <c:formatCode>0.00</c:formatCode>
                <c:ptCount val="61"/>
                <c:pt idx="0">
                  <c:v>26.622879028320312</c:v>
                </c:pt>
                <c:pt idx="1">
                  <c:v>9.6444740295410156</c:v>
                </c:pt>
                <c:pt idx="2">
                  <c:v>15.767303466796875</c:v>
                </c:pt>
                <c:pt idx="3">
                  <c:v>37.741691589355469</c:v>
                </c:pt>
                <c:pt idx="4">
                  <c:v>39.291431427001953</c:v>
                </c:pt>
                <c:pt idx="5">
                  <c:v>27.953941345214844</c:v>
                </c:pt>
                <c:pt idx="6">
                  <c:v>38.343391418457031</c:v>
                </c:pt>
                <c:pt idx="7">
                  <c:v>43.426597595214844</c:v>
                </c:pt>
                <c:pt idx="8">
                  <c:v>40.824615478515625</c:v>
                </c:pt>
                <c:pt idx="9">
                  <c:v>12.691329002380371</c:v>
                </c:pt>
                <c:pt idx="10">
                  <c:v>6.9010462760925293</c:v>
                </c:pt>
                <c:pt idx="11">
                  <c:v>13.325166702270508</c:v>
                </c:pt>
                <c:pt idx="12">
                  <c:v>20.40312385559082</c:v>
                </c:pt>
                <c:pt idx="13">
                  <c:v>129.82884216308594</c:v>
                </c:pt>
                <c:pt idx="14">
                  <c:v>153.18402099609375</c:v>
                </c:pt>
                <c:pt idx="15">
                  <c:v>79.181434631347656</c:v>
                </c:pt>
                <c:pt idx="16">
                  <c:v>48.791469573974609</c:v>
                </c:pt>
                <c:pt idx="17">
                  <c:v>37.931949615478516</c:v>
                </c:pt>
                <c:pt idx="18">
                  <c:v>20.473878860473633</c:v>
                </c:pt>
                <c:pt idx="19">
                  <c:v>19.510879516601563</c:v>
                </c:pt>
                <c:pt idx="20">
                  <c:v>38.308002471923828</c:v>
                </c:pt>
                <c:pt idx="21">
                  <c:v>28.492158889770508</c:v>
                </c:pt>
                <c:pt idx="22">
                  <c:v>19.460201263427734</c:v>
                </c:pt>
                <c:pt idx="23">
                  <c:v>21.653804779052734</c:v>
                </c:pt>
                <c:pt idx="24">
                  <c:v>23.189792633056641</c:v>
                </c:pt>
                <c:pt idx="25">
                  <c:v>25.999061584472656</c:v>
                </c:pt>
                <c:pt idx="26">
                  <c:v>26.300821304321289</c:v>
                </c:pt>
                <c:pt idx="27">
                  <c:v>28.463459014892578</c:v>
                </c:pt>
                <c:pt idx="28">
                  <c:v>30.492799758911133</c:v>
                </c:pt>
                <c:pt idx="29">
                  <c:v>30.483194351196289</c:v>
                </c:pt>
                <c:pt idx="30">
                  <c:v>33.380107879638672</c:v>
                </c:pt>
                <c:pt idx="31">
                  <c:v>35.340091705322266</c:v>
                </c:pt>
                <c:pt idx="32">
                  <c:v>15.589434623718262</c:v>
                </c:pt>
                <c:pt idx="33">
                  <c:v>18.533823013305664</c:v>
                </c:pt>
                <c:pt idx="34">
                  <c:v>22.033210754394531</c:v>
                </c:pt>
                <c:pt idx="35">
                  <c:v>20.935457229614258</c:v>
                </c:pt>
                <c:pt idx="36">
                  <c:v>22.301513671875</c:v>
                </c:pt>
                <c:pt idx="37">
                  <c:v>28.02568244934082</c:v>
                </c:pt>
                <c:pt idx="38">
                  <c:v>20.479293823242188</c:v>
                </c:pt>
                <c:pt idx="39">
                  <c:v>18.883398056030273</c:v>
                </c:pt>
                <c:pt idx="40">
                  <c:v>23.939567565917969</c:v>
                </c:pt>
                <c:pt idx="41">
                  <c:v>21.033674240112305</c:v>
                </c:pt>
                <c:pt idx="42">
                  <c:v>22.208513259887695</c:v>
                </c:pt>
                <c:pt idx="43">
                  <c:v>25.476631164550781</c:v>
                </c:pt>
                <c:pt idx="44">
                  <c:v>24.141078948974609</c:v>
                </c:pt>
                <c:pt idx="45">
                  <c:v>24.396711349487305</c:v>
                </c:pt>
                <c:pt idx="46">
                  <c:v>22.728342056274414</c:v>
                </c:pt>
                <c:pt idx="47">
                  <c:v>21.746427536010742</c:v>
                </c:pt>
                <c:pt idx="48">
                  <c:v>15.332569122314453</c:v>
                </c:pt>
                <c:pt idx="49">
                  <c:v>10.040304183959961</c:v>
                </c:pt>
                <c:pt idx="50">
                  <c:v>9.055201530456543</c:v>
                </c:pt>
                <c:pt idx="51">
                  <c:v>13.273444175720215</c:v>
                </c:pt>
                <c:pt idx="52">
                  <c:v>13.86653995513916</c:v>
                </c:pt>
                <c:pt idx="53">
                  <c:v>16.352924346923828</c:v>
                </c:pt>
                <c:pt idx="54">
                  <c:v>12.879246711730957</c:v>
                </c:pt>
                <c:pt idx="55">
                  <c:v>17.774208068847656</c:v>
                </c:pt>
                <c:pt idx="56">
                  <c:v>21.968635559082031</c:v>
                </c:pt>
                <c:pt idx="57">
                  <c:v>24.163902282714844</c:v>
                </c:pt>
                <c:pt idx="58">
                  <c:v>23.606809616088867</c:v>
                </c:pt>
                <c:pt idx="59">
                  <c:v>22.364215850830078</c:v>
                </c:pt>
                <c:pt idx="60">
                  <c:v>26.790351867675781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Sheet2!$C$2</c:f>
              <c:strCache>
                <c:ptCount val="1"/>
                <c:pt idx="0">
                  <c:v>ФПЧ10, 2019</c:v>
                </c:pt>
              </c:strCache>
            </c:strRef>
          </c:tx>
          <c:marker>
            <c:symbol val="none"/>
          </c:marker>
          <c:cat>
            <c:numRef>
              <c:f>Sheet2!$A$3:$A$63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Sheet2!$C$3:$C$63</c:f>
              <c:numCache>
                <c:formatCode>0.00</c:formatCode>
                <c:ptCount val="61"/>
                <c:pt idx="0">
                  <c:v>35.103000640869141</c:v>
                </c:pt>
                <c:pt idx="1">
                  <c:v>29.148904800415039</c:v>
                </c:pt>
                <c:pt idx="2">
                  <c:v>23.374822616577148</c:v>
                </c:pt>
                <c:pt idx="3">
                  <c:v>24.81883430480957</c:v>
                </c:pt>
                <c:pt idx="4">
                  <c:v>34.530567169189453</c:v>
                </c:pt>
                <c:pt idx="5">
                  <c:v>45.273777008056641</c:v>
                </c:pt>
                <c:pt idx="6">
                  <c:v>35.624069213867188</c:v>
                </c:pt>
                <c:pt idx="7">
                  <c:v>27.936384201049805</c:v>
                </c:pt>
                <c:pt idx="8">
                  <c:v>29.08580207824707</c:v>
                </c:pt>
                <c:pt idx="9">
                  <c:v>37.359119415283203</c:v>
                </c:pt>
                <c:pt idx="10">
                  <c:v>36.511615753173828</c:v>
                </c:pt>
                <c:pt idx="11">
                  <c:v>42.010875701904297</c:v>
                </c:pt>
                <c:pt idx="12">
                  <c:v>40.041263580322266</c:v>
                </c:pt>
                <c:pt idx="13">
                  <c:v>27.280473709106445</c:v>
                </c:pt>
                <c:pt idx="14">
                  <c:v>31.48484992980957</c:v>
                </c:pt>
                <c:pt idx="15">
                  <c:v>32.593242645263672</c:v>
                </c:pt>
                <c:pt idx="16">
                  <c:v>32.852016448974609</c:v>
                </c:pt>
                <c:pt idx="17">
                  <c:v>32.303264617919922</c:v>
                </c:pt>
                <c:pt idx="18">
                  <c:v>38.290508270263672</c:v>
                </c:pt>
                <c:pt idx="19">
                  <c:v>41.325958251953125</c:v>
                </c:pt>
                <c:pt idx="20">
                  <c:v>38.891139984130859</c:v>
                </c:pt>
                <c:pt idx="21">
                  <c:v>47.170158386230469</c:v>
                </c:pt>
                <c:pt idx="22">
                  <c:v>43.188644409179688</c:v>
                </c:pt>
                <c:pt idx="23">
                  <c:v>32.826801300048828</c:v>
                </c:pt>
                <c:pt idx="24">
                  <c:v>31.891012191772461</c:v>
                </c:pt>
                <c:pt idx="25">
                  <c:v>42.533184051513672</c:v>
                </c:pt>
                <c:pt idx="26">
                  <c:v>22.432147979736328</c:v>
                </c:pt>
                <c:pt idx="27">
                  <c:v>17.676816940307617</c:v>
                </c:pt>
                <c:pt idx="28">
                  <c:v>19.290027618408203</c:v>
                </c:pt>
                <c:pt idx="29">
                  <c:v>25.286960601806641</c:v>
                </c:pt>
                <c:pt idx="30">
                  <c:v>11.246853828430176</c:v>
                </c:pt>
                <c:pt idx="31">
                  <c:v>8.5099449157714844</c:v>
                </c:pt>
                <c:pt idx="32">
                  <c:v>9.9367341995239258</c:v>
                </c:pt>
                <c:pt idx="33">
                  <c:v>20.66026496887207</c:v>
                </c:pt>
                <c:pt idx="34">
                  <c:v>19.914449691772461</c:v>
                </c:pt>
                <c:pt idx="35">
                  <c:v>21.156772613525391</c:v>
                </c:pt>
                <c:pt idx="36">
                  <c:v>14.755002021789551</c:v>
                </c:pt>
                <c:pt idx="37">
                  <c:v>16.578296661376953</c:v>
                </c:pt>
                <c:pt idx="38">
                  <c:v>25.394529342651367</c:v>
                </c:pt>
                <c:pt idx="39">
                  <c:v>29.254344940185547</c:v>
                </c:pt>
                <c:pt idx="40">
                  <c:v>24.395265579223633</c:v>
                </c:pt>
                <c:pt idx="41">
                  <c:v>24.816188812255859</c:v>
                </c:pt>
                <c:pt idx="42">
                  <c:v>36.463150024414063</c:v>
                </c:pt>
                <c:pt idx="43">
                  <c:v>48.09869384765625</c:v>
                </c:pt>
                <c:pt idx="44">
                  <c:v>37.518470764160156</c:v>
                </c:pt>
                <c:pt idx="45">
                  <c:v>17.824855804443359</c:v>
                </c:pt>
                <c:pt idx="46">
                  <c:v>27.417892456054688</c:v>
                </c:pt>
                <c:pt idx="47">
                  <c:v>28.29011344909668</c:v>
                </c:pt>
                <c:pt idx="48">
                  <c:v>12.316776275634766</c:v>
                </c:pt>
                <c:pt idx="49">
                  <c:v>16.871295928955078</c:v>
                </c:pt>
                <c:pt idx="50">
                  <c:v>25.669782638549805</c:v>
                </c:pt>
                <c:pt idx="51">
                  <c:v>22.95771598815918</c:v>
                </c:pt>
                <c:pt idx="52">
                  <c:v>19.407752990722656</c:v>
                </c:pt>
                <c:pt idx="53">
                  <c:v>18.351251602172852</c:v>
                </c:pt>
                <c:pt idx="54">
                  <c:v>17.763816833496094</c:v>
                </c:pt>
                <c:pt idx="55">
                  <c:v>21.441682815551758</c:v>
                </c:pt>
                <c:pt idx="56">
                  <c:v>25.161651611328125</c:v>
                </c:pt>
                <c:pt idx="57">
                  <c:v>18.333173751831055</c:v>
                </c:pt>
                <c:pt idx="58">
                  <c:v>13.036969184875488</c:v>
                </c:pt>
                <c:pt idx="59">
                  <c:v>20.719215393066406</c:v>
                </c:pt>
                <c:pt idx="60">
                  <c:v>24.007526397705078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066816"/>
        <c:axId val="98068352"/>
      </c:lineChart>
      <c:catAx>
        <c:axId val="98066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068352"/>
        <c:crosses val="autoZero"/>
        <c:auto val="1"/>
        <c:lblAlgn val="ctr"/>
        <c:lblOffset val="100"/>
        <c:noMultiLvlLbl val="0"/>
      </c:catAx>
      <c:valAx>
        <c:axId val="98068352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8066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86573354069461"/>
          <c:y val="0.35126381501698523"/>
          <c:w val="0.13669258683255572"/>
          <c:h val="0.2035327598347029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AMS Plovdiv (</a:t>
            </a:r>
            <a:r>
              <a:rPr lang="en-US" sz="1800" b="1" i="0" baseline="0" dirty="0" err="1" smtClean="0">
                <a:effectLst/>
              </a:rPr>
              <a:t>Kamenitza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PM</a:t>
            </a:r>
            <a:r>
              <a:rPr lang="bg-BG" sz="1800" b="1" i="0" baseline="-25000" dirty="0" smtClean="0">
                <a:effectLst/>
              </a:rPr>
              <a:t>2,5</a:t>
            </a:r>
            <a:r>
              <a:rPr lang="bg-BG" sz="1800" b="1" i="0" baseline="0" dirty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 </a:t>
            </a:r>
            <a:endParaRPr lang="bg-BG" sz="11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5.0370897515361598E-2"/>
          <c:y val="0.12318116557558072"/>
          <c:w val="0.84255521526081201"/>
          <c:h val="0.71807703785634425"/>
        </c:manualLayout>
      </c:layout>
      <c:lineChart>
        <c:grouping val="standar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ФПЧ2.5, 2020</c:v>
                </c:pt>
              </c:strCache>
            </c:strRef>
          </c:tx>
          <c:marker>
            <c:symbol val="none"/>
          </c:marker>
          <c:cat>
            <c:numRef>
              <c:f>Sheet3!$A$3:$A$63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Sheet3!$B$3:$B$63</c:f>
              <c:numCache>
                <c:formatCode>0.00</c:formatCode>
                <c:ptCount val="61"/>
                <c:pt idx="0">
                  <c:v>9</c:v>
                </c:pt>
                <c:pt idx="1">
                  <c:v>3.0999999046325684</c:v>
                </c:pt>
                <c:pt idx="2">
                  <c:v>9.8000001907348633</c:v>
                </c:pt>
                <c:pt idx="3">
                  <c:v>19</c:v>
                </c:pt>
                <c:pt idx="4">
                  <c:v>19</c:v>
                </c:pt>
                <c:pt idx="5">
                  <c:v>13.800000190734863</c:v>
                </c:pt>
                <c:pt idx="6">
                  <c:v>18</c:v>
                </c:pt>
                <c:pt idx="7">
                  <c:v>22</c:v>
                </c:pt>
                <c:pt idx="8">
                  <c:v>21</c:v>
                </c:pt>
                <c:pt idx="9">
                  <c:v>4.1999998092651367</c:v>
                </c:pt>
                <c:pt idx="10">
                  <c:v>3</c:v>
                </c:pt>
                <c:pt idx="11">
                  <c:v>7.0999999046325684</c:v>
                </c:pt>
                <c:pt idx="12">
                  <c:v>9.8000001907348633</c:v>
                </c:pt>
                <c:pt idx="13">
                  <c:v>37</c:v>
                </c:pt>
                <c:pt idx="14">
                  <c:v>31</c:v>
                </c:pt>
                <c:pt idx="15">
                  <c:v>18</c:v>
                </c:pt>
                <c:pt idx="16">
                  <c:v>15</c:v>
                </c:pt>
                <c:pt idx="17">
                  <c:v>17</c:v>
                </c:pt>
                <c:pt idx="18">
                  <c:v>7.8000001907348633</c:v>
                </c:pt>
                <c:pt idx="19">
                  <c:v>9</c:v>
                </c:pt>
                <c:pt idx="20">
                  <c:v>21</c:v>
                </c:pt>
                <c:pt idx="21">
                  <c:v>15</c:v>
                </c:pt>
                <c:pt idx="22">
                  <c:v>10.300000190734863</c:v>
                </c:pt>
                <c:pt idx="23">
                  <c:v>12</c:v>
                </c:pt>
                <c:pt idx="24">
                  <c:v>9.8999996185302734</c:v>
                </c:pt>
                <c:pt idx="25">
                  <c:v>12.199999809265137</c:v>
                </c:pt>
                <c:pt idx="26">
                  <c:v>14</c:v>
                </c:pt>
                <c:pt idx="27">
                  <c:v>15</c:v>
                </c:pt>
                <c:pt idx="28">
                  <c:v>17</c:v>
                </c:pt>
                <c:pt idx="29">
                  <c:v>15</c:v>
                </c:pt>
                <c:pt idx="30">
                  <c:v>16</c:v>
                </c:pt>
                <c:pt idx="31">
                  <c:v>19</c:v>
                </c:pt>
                <c:pt idx="32">
                  <c:v>4</c:v>
                </c:pt>
                <c:pt idx="33">
                  <c:v>8.6000003814697266</c:v>
                </c:pt>
                <c:pt idx="34">
                  <c:v>10.600000381469727</c:v>
                </c:pt>
                <c:pt idx="35">
                  <c:v>9.5</c:v>
                </c:pt>
                <c:pt idx="36">
                  <c:v>10.5</c:v>
                </c:pt>
                <c:pt idx="37">
                  <c:v>15</c:v>
                </c:pt>
                <c:pt idx="38">
                  <c:v>10.5</c:v>
                </c:pt>
                <c:pt idx="39">
                  <c:v>9.8999996185302734</c:v>
                </c:pt>
                <c:pt idx="40">
                  <c:v>12.5</c:v>
                </c:pt>
                <c:pt idx="41">
                  <c:v>9.6000003814697266</c:v>
                </c:pt>
                <c:pt idx="42">
                  <c:v>9.3999996185302734</c:v>
                </c:pt>
                <c:pt idx="43">
                  <c:v>10.5</c:v>
                </c:pt>
                <c:pt idx="44">
                  <c:v>9.5</c:v>
                </c:pt>
                <c:pt idx="45">
                  <c:v>9.8999996185302734</c:v>
                </c:pt>
                <c:pt idx="46">
                  <c:v>8.1000003814697266</c:v>
                </c:pt>
                <c:pt idx="47">
                  <c:v>5.4000000953674316</c:v>
                </c:pt>
                <c:pt idx="48">
                  <c:v>5.5</c:v>
                </c:pt>
                <c:pt idx="49">
                  <c:v>4.1999998092651367</c:v>
                </c:pt>
                <c:pt idx="50">
                  <c:v>4.6999998092651367</c:v>
                </c:pt>
                <c:pt idx="51">
                  <c:v>6.5999999046325684</c:v>
                </c:pt>
                <c:pt idx="52">
                  <c:v>7.5999999046325684</c:v>
                </c:pt>
                <c:pt idx="53">
                  <c:v>8.3000001907348633</c:v>
                </c:pt>
                <c:pt idx="54">
                  <c:v>6.9000000953674316</c:v>
                </c:pt>
                <c:pt idx="55">
                  <c:v>8.3000001907348633</c:v>
                </c:pt>
                <c:pt idx="56">
                  <c:v>9.5</c:v>
                </c:pt>
                <c:pt idx="57">
                  <c:v>9.3999996185302734</c:v>
                </c:pt>
                <c:pt idx="58">
                  <c:v>11.199999809265137</c:v>
                </c:pt>
                <c:pt idx="59">
                  <c:v>5.5999999046325684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ФПЧ2.5, 2019</c:v>
                </c:pt>
              </c:strCache>
            </c:strRef>
          </c:tx>
          <c:marker>
            <c:symbol val="none"/>
          </c:marker>
          <c:cat>
            <c:numRef>
              <c:f>Sheet3!$A$3:$A$63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Sheet3!$C$3:$C$63</c:f>
              <c:numCache>
                <c:formatCode>0.00</c:formatCode>
                <c:ptCount val="61"/>
                <c:pt idx="0">
                  <c:v>19</c:v>
                </c:pt>
                <c:pt idx="1">
                  <c:v>15</c:v>
                </c:pt>
                <c:pt idx="2">
                  <c:v>6.4000000953674316</c:v>
                </c:pt>
                <c:pt idx="3">
                  <c:v>9.8000001907348633</c:v>
                </c:pt>
                <c:pt idx="4">
                  <c:v>16</c:v>
                </c:pt>
                <c:pt idx="5">
                  <c:v>23</c:v>
                </c:pt>
                <c:pt idx="6">
                  <c:v>13</c:v>
                </c:pt>
                <c:pt idx="7">
                  <c:v>16</c:v>
                </c:pt>
                <c:pt idx="8">
                  <c:v>15</c:v>
                </c:pt>
                <c:pt idx="9">
                  <c:v>21</c:v>
                </c:pt>
                <c:pt idx="10">
                  <c:v>21</c:v>
                </c:pt>
                <c:pt idx="11">
                  <c:v>23</c:v>
                </c:pt>
                <c:pt idx="12">
                  <c:v>19</c:v>
                </c:pt>
                <c:pt idx="13">
                  <c:v>16</c:v>
                </c:pt>
                <c:pt idx="14">
                  <c:v>18</c:v>
                </c:pt>
                <c:pt idx="15">
                  <c:v>18</c:v>
                </c:pt>
                <c:pt idx="16">
                  <c:v>18</c:v>
                </c:pt>
                <c:pt idx="17">
                  <c:v>18</c:v>
                </c:pt>
                <c:pt idx="18">
                  <c:v>27</c:v>
                </c:pt>
                <c:pt idx="19">
                  <c:v>27</c:v>
                </c:pt>
                <c:pt idx="20">
                  <c:v>26</c:v>
                </c:pt>
                <c:pt idx="21">
                  <c:v>25</c:v>
                </c:pt>
                <c:pt idx="22">
                  <c:v>19</c:v>
                </c:pt>
                <c:pt idx="23">
                  <c:v>24</c:v>
                </c:pt>
                <c:pt idx="24">
                  <c:v>7.1999998092651367</c:v>
                </c:pt>
                <c:pt idx="25">
                  <c:v>23</c:v>
                </c:pt>
                <c:pt idx="26">
                  <c:v>11</c:v>
                </c:pt>
                <c:pt idx="27">
                  <c:v>8.6999998092651367</c:v>
                </c:pt>
                <c:pt idx="28">
                  <c:v>10.399999618530273</c:v>
                </c:pt>
                <c:pt idx="29">
                  <c:v>11.199999809265137</c:v>
                </c:pt>
                <c:pt idx="30">
                  <c:v>5.8000001907348633</c:v>
                </c:pt>
                <c:pt idx="31">
                  <c:v>2.2999999523162842</c:v>
                </c:pt>
                <c:pt idx="32">
                  <c:v>6.0999999046325684</c:v>
                </c:pt>
                <c:pt idx="33">
                  <c:v>11.300000190734863</c:v>
                </c:pt>
                <c:pt idx="34">
                  <c:v>11.399999618530273</c:v>
                </c:pt>
                <c:pt idx="35">
                  <c:v>9.1000003814697266</c:v>
                </c:pt>
                <c:pt idx="36">
                  <c:v>6.1999998092651367</c:v>
                </c:pt>
                <c:pt idx="37">
                  <c:v>9.1999998092651367</c:v>
                </c:pt>
                <c:pt idx="38">
                  <c:v>12.899999618530273</c:v>
                </c:pt>
                <c:pt idx="39">
                  <c:v>14.100000381469727</c:v>
                </c:pt>
                <c:pt idx="40">
                  <c:v>11.100000381469727</c:v>
                </c:pt>
                <c:pt idx="41">
                  <c:v>12.300000190734863</c:v>
                </c:pt>
                <c:pt idx="42">
                  <c:v>20</c:v>
                </c:pt>
                <c:pt idx="43">
                  <c:v>15</c:v>
                </c:pt>
                <c:pt idx="44">
                  <c:v>12</c:v>
                </c:pt>
                <c:pt idx="45">
                  <c:v>7.3000001907348633</c:v>
                </c:pt>
                <c:pt idx="46">
                  <c:v>10.899999618530273</c:v>
                </c:pt>
                <c:pt idx="47">
                  <c:v>13.199999809265137</c:v>
                </c:pt>
                <c:pt idx="48">
                  <c:v>6.5</c:v>
                </c:pt>
                <c:pt idx="49">
                  <c:v>12.399999618530273</c:v>
                </c:pt>
                <c:pt idx="50">
                  <c:v>12.100000381469727</c:v>
                </c:pt>
                <c:pt idx="51">
                  <c:v>10.899999618530273</c:v>
                </c:pt>
                <c:pt idx="52">
                  <c:v>8.6000003814697266</c:v>
                </c:pt>
                <c:pt idx="53">
                  <c:v>8.8000001907348633</c:v>
                </c:pt>
                <c:pt idx="54">
                  <c:v>11.800000190734863</c:v>
                </c:pt>
                <c:pt idx="55">
                  <c:v>11.5</c:v>
                </c:pt>
                <c:pt idx="56">
                  <c:v>13.300000190734863</c:v>
                </c:pt>
                <c:pt idx="57">
                  <c:v>8.8000001907348633</c:v>
                </c:pt>
                <c:pt idx="58">
                  <c:v>4.5999999046325684</c:v>
                </c:pt>
                <c:pt idx="59">
                  <c:v>13.899999618530273</c:v>
                </c:pt>
                <c:pt idx="60">
                  <c:v>11.5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361280"/>
        <c:axId val="115362816"/>
      </c:lineChart>
      <c:catAx>
        <c:axId val="11536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362816"/>
        <c:crosses val="autoZero"/>
        <c:auto val="1"/>
        <c:lblAlgn val="ctr"/>
        <c:lblOffset val="100"/>
        <c:noMultiLvlLbl val="0"/>
      </c:catAx>
      <c:valAx>
        <c:axId val="115362816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15361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19331512132413"/>
          <c:y val="0.4508949008665159"/>
          <c:w val="0.12914487729850097"/>
          <c:h val="0.1660986470377557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AMS-Varna (</a:t>
            </a:r>
            <a:r>
              <a:rPr lang="en-US" sz="1800" b="1" i="0" baseline="0" dirty="0" err="1" smtClean="0">
                <a:effectLst/>
              </a:rPr>
              <a:t>Chayka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nitrogen dioxide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</a:t>
            </a:r>
            <a:endParaRPr lang="en-US" sz="1100" dirty="0"/>
          </a:p>
        </c:rich>
      </c:tx>
      <c:layout>
        <c:manualLayout>
          <c:xMode val="edge"/>
          <c:yMode val="edge"/>
          <c:x val="0.23360586601432098"/>
          <c:y val="1.727120175551826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8130255552117125E-2"/>
          <c:y val="0.14353198059864805"/>
          <c:w val="0.78549851574230078"/>
          <c:h val="0.72119817736304048"/>
        </c:manualLayout>
      </c:layout>
      <c:lineChart>
        <c:grouping val="standard"/>
        <c:varyColors val="0"/>
        <c:ser>
          <c:idx val="0"/>
          <c:order val="0"/>
          <c:tx>
            <c:strRef>
              <c:f>Sheet0!$B$2</c:f>
              <c:strCache>
                <c:ptCount val="1"/>
                <c:pt idx="0">
                  <c:v>NO2, 2020</c:v>
                </c:pt>
              </c:strCache>
            </c:strRef>
          </c:tx>
          <c:marker>
            <c:symbol val="none"/>
          </c:marker>
          <c:cat>
            <c:numRef>
              <c:f>Sheet0!$A$3:$A$63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Sheet0!$B$3:$B$63</c:f>
              <c:numCache>
                <c:formatCode>0.00</c:formatCode>
                <c:ptCount val="61"/>
                <c:pt idx="0">
                  <c:v>3.3754141330718994</c:v>
                </c:pt>
                <c:pt idx="1">
                  <c:v>0.28202691674232483</c:v>
                </c:pt>
                <c:pt idx="2">
                  <c:v>4.9708685874938965</c:v>
                </c:pt>
                <c:pt idx="3">
                  <c:v>8.8732719421386719</c:v>
                </c:pt>
                <c:pt idx="4">
                  <c:v>4.6206860542297363</c:v>
                </c:pt>
                <c:pt idx="5">
                  <c:v>9.8261241912841797</c:v>
                </c:pt>
                <c:pt idx="6">
                  <c:v>37.117698669433594</c:v>
                </c:pt>
                <c:pt idx="7">
                  <c:v>11.44551944732666</c:v>
                </c:pt>
                <c:pt idx="8">
                  <c:v>9.5209636492654681E-4</c:v>
                </c:pt>
                <c:pt idx="9">
                  <c:v>2.1082984749227762E-3</c:v>
                </c:pt>
                <c:pt idx="10">
                  <c:v>0</c:v>
                </c:pt>
                <c:pt idx="11">
                  <c:v>1.6457779332995415E-2</c:v>
                </c:pt>
                <c:pt idx="12">
                  <c:v>2.7206164668314159E-4</c:v>
                </c:pt>
                <c:pt idx="13">
                  <c:v>3.9444556459784508E-3</c:v>
                </c:pt>
                <c:pt idx="14">
                  <c:v>7.8627495765686035</c:v>
                </c:pt>
                <c:pt idx="15">
                  <c:v>0.84002816677093506</c:v>
                </c:pt>
                <c:pt idx="16">
                  <c:v>8.4968490600585937</c:v>
                </c:pt>
                <c:pt idx="17">
                  <c:v>0.25203567743301392</c:v>
                </c:pt>
                <c:pt idx="18">
                  <c:v>0</c:v>
                </c:pt>
                <c:pt idx="19">
                  <c:v>0</c:v>
                </c:pt>
                <c:pt idx="20">
                  <c:v>5.7381296157836914</c:v>
                </c:pt>
                <c:pt idx="21">
                  <c:v>0.49720260500907898</c:v>
                </c:pt>
                <c:pt idx="22">
                  <c:v>0</c:v>
                </c:pt>
                <c:pt idx="23">
                  <c:v>7.9568671062588692E-3</c:v>
                </c:pt>
                <c:pt idx="24">
                  <c:v>0</c:v>
                </c:pt>
                <c:pt idx="25">
                  <c:v>0.2676774263381958</c:v>
                </c:pt>
                <c:pt idx="26">
                  <c:v>15.773781776428223</c:v>
                </c:pt>
                <c:pt idx="27">
                  <c:v>16.645502090454102</c:v>
                </c:pt>
                <c:pt idx="28">
                  <c:v>1.0547276735305786</c:v>
                </c:pt>
                <c:pt idx="29">
                  <c:v>10.782036781311035</c:v>
                </c:pt>
                <c:pt idx="30">
                  <c:v>8.314387321472168</c:v>
                </c:pt>
                <c:pt idx="31">
                  <c:v>7.0950131416320801</c:v>
                </c:pt>
                <c:pt idx="32">
                  <c:v>1.2584781646728516</c:v>
                </c:pt>
                <c:pt idx="33">
                  <c:v>4.6743569374084473</c:v>
                </c:pt>
                <c:pt idx="34">
                  <c:v>10.281909942626953</c:v>
                </c:pt>
                <c:pt idx="35">
                  <c:v>7.640772819519043</c:v>
                </c:pt>
                <c:pt idx="36">
                  <c:v>5.0154800415039062</c:v>
                </c:pt>
                <c:pt idx="37">
                  <c:v>2.2047336101531982</c:v>
                </c:pt>
                <c:pt idx="38">
                  <c:v>3.9639489650726318</c:v>
                </c:pt>
                <c:pt idx="39">
                  <c:v>4.425107479095459</c:v>
                </c:pt>
                <c:pt idx="40">
                  <c:v>8.5603694915771484</c:v>
                </c:pt>
                <c:pt idx="41">
                  <c:v>14.487827301025391</c:v>
                </c:pt>
                <c:pt idx="42">
                  <c:v>12.043370246887207</c:v>
                </c:pt>
                <c:pt idx="43">
                  <c:v>0.79582333564758301</c:v>
                </c:pt>
                <c:pt idx="44">
                  <c:v>0.15628114342689514</c:v>
                </c:pt>
                <c:pt idx="45">
                  <c:v>0.13621892035007477</c:v>
                </c:pt>
                <c:pt idx="46">
                  <c:v>0.72679579257965088</c:v>
                </c:pt>
                <c:pt idx="47">
                  <c:v>7.6789932250976563</c:v>
                </c:pt>
                <c:pt idx="48">
                  <c:v>0.97896748781204224</c:v>
                </c:pt>
                <c:pt idx="49">
                  <c:v>4.3320737779140472E-2</c:v>
                </c:pt>
                <c:pt idx="50">
                  <c:v>6.3450910151004791E-2</c:v>
                </c:pt>
                <c:pt idx="51">
                  <c:v>0.260944664478302</c:v>
                </c:pt>
                <c:pt idx="52">
                  <c:v>3.2440226078033447</c:v>
                </c:pt>
                <c:pt idx="53">
                  <c:v>7.1383333206176758</c:v>
                </c:pt>
                <c:pt idx="54">
                  <c:v>0.29005181789398193</c:v>
                </c:pt>
                <c:pt idx="55">
                  <c:v>1.0803016424179077</c:v>
                </c:pt>
                <c:pt idx="56">
                  <c:v>0.94231140613555908</c:v>
                </c:pt>
                <c:pt idx="57">
                  <c:v>5.6795749664306641</c:v>
                </c:pt>
                <c:pt idx="58">
                  <c:v>7.5579414367675781</c:v>
                </c:pt>
                <c:pt idx="59">
                  <c:v>5.4253625869750977</c:v>
                </c:pt>
                <c:pt idx="60">
                  <c:v>1.0541173629462719E-2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Sheet0!$C$2</c:f>
              <c:strCache>
                <c:ptCount val="1"/>
                <c:pt idx="0">
                  <c:v>NO2, 2019</c:v>
                </c:pt>
              </c:strCache>
            </c:strRef>
          </c:tx>
          <c:marker>
            <c:symbol val="none"/>
          </c:marker>
          <c:cat>
            <c:numRef>
              <c:f>Sheet0!$A$3:$A$63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Sheet0!$C$3:$C$63</c:f>
              <c:numCache>
                <c:formatCode>0.00</c:formatCode>
                <c:ptCount val="61"/>
                <c:pt idx="0">
                  <c:v>19.923517227172852</c:v>
                </c:pt>
                <c:pt idx="1">
                  <c:v>45.408260345458984</c:v>
                </c:pt>
                <c:pt idx="2">
                  <c:v>34.036018371582031</c:v>
                </c:pt>
                <c:pt idx="3">
                  <c:v>20.327814102172852</c:v>
                </c:pt>
                <c:pt idx="4">
                  <c:v>30.147817611694336</c:v>
                </c:pt>
                <c:pt idx="5">
                  <c:v>11.938645362854004</c:v>
                </c:pt>
                <c:pt idx="6">
                  <c:v>15.824295043945312</c:v>
                </c:pt>
                <c:pt idx="7">
                  <c:v>12.053727149963379</c:v>
                </c:pt>
                <c:pt idx="8">
                  <c:v>32.873378753662109</c:v>
                </c:pt>
                <c:pt idx="9">
                  <c:v>26.909128189086914</c:v>
                </c:pt>
                <c:pt idx="10">
                  <c:v>18.860231399536133</c:v>
                </c:pt>
                <c:pt idx="11">
                  <c:v>29.879831314086914</c:v>
                </c:pt>
                <c:pt idx="12">
                  <c:v>13.76282787322998</c:v>
                </c:pt>
                <c:pt idx="13">
                  <c:v>13.66998291015625</c:v>
                </c:pt>
                <c:pt idx="14">
                  <c:v>22.169666290283203</c:v>
                </c:pt>
                <c:pt idx="15">
                  <c:v>22.223611831665039</c:v>
                </c:pt>
                <c:pt idx="16">
                  <c:v>27.225887298583984</c:v>
                </c:pt>
                <c:pt idx="17">
                  <c:v>24.378732681274414</c:v>
                </c:pt>
                <c:pt idx="18">
                  <c:v>26.32330322265625</c:v>
                </c:pt>
                <c:pt idx="19">
                  <c:v>9.5674028396606445</c:v>
                </c:pt>
                <c:pt idx="20">
                  <c:v>9.0766410827636719</c:v>
                </c:pt>
                <c:pt idx="21">
                  <c:v>9.6161088943481445</c:v>
                </c:pt>
                <c:pt idx="22">
                  <c:v>5.6525282859802246</c:v>
                </c:pt>
                <c:pt idx="23">
                  <c:v>5.4015374183654785</c:v>
                </c:pt>
                <c:pt idx="24">
                  <c:v>12.267632484436035</c:v>
                </c:pt>
                <c:pt idx="25">
                  <c:v>11.002267837524414</c:v>
                </c:pt>
                <c:pt idx="26">
                  <c:v>15.654593467712402</c:v>
                </c:pt>
                <c:pt idx="27">
                  <c:v>23.076215744018555</c:v>
                </c:pt>
                <c:pt idx="28">
                  <c:v>21.357372283935547</c:v>
                </c:pt>
                <c:pt idx="29">
                  <c:v>16.313108444213867</c:v>
                </c:pt>
                <c:pt idx="30">
                  <c:v>12.323863983154297</c:v>
                </c:pt>
                <c:pt idx="31">
                  <c:v>8.4638776779174805</c:v>
                </c:pt>
                <c:pt idx="32">
                  <c:v>13.59635066986084</c:v>
                </c:pt>
                <c:pt idx="33">
                  <c:v>15.854461669921875</c:v>
                </c:pt>
                <c:pt idx="34">
                  <c:v>16.302360534667969</c:v>
                </c:pt>
                <c:pt idx="35">
                  <c:v>12.687384605407715</c:v>
                </c:pt>
                <c:pt idx="36">
                  <c:v>15.800848007202148</c:v>
                </c:pt>
                <c:pt idx="37">
                  <c:v>12.700015068054199</c:v>
                </c:pt>
                <c:pt idx="38">
                  <c:v>19.084955215454102</c:v>
                </c:pt>
                <c:pt idx="39">
                  <c:v>19.339103698730469</c:v>
                </c:pt>
                <c:pt idx="40">
                  <c:v>17.938365936279297</c:v>
                </c:pt>
                <c:pt idx="41">
                  <c:v>7.4977388381958008</c:v>
                </c:pt>
                <c:pt idx="42">
                  <c:v>7.4975371360778809</c:v>
                </c:pt>
                <c:pt idx="43">
                  <c:v>8.3781528472900391</c:v>
                </c:pt>
                <c:pt idx="44">
                  <c:v>12.159336090087891</c:v>
                </c:pt>
                <c:pt idx="45">
                  <c:v>23.41850471496582</c:v>
                </c:pt>
                <c:pt idx="46">
                  <c:v>18.471181869506836</c:v>
                </c:pt>
                <c:pt idx="47">
                  <c:v>23.92283821105957</c:v>
                </c:pt>
                <c:pt idx="48">
                  <c:v>18.745956420898437</c:v>
                </c:pt>
                <c:pt idx="49">
                  <c:v>15.214554786682129</c:v>
                </c:pt>
                <c:pt idx="50">
                  <c:v>35.035011291503906</c:v>
                </c:pt>
                <c:pt idx="51">
                  <c:v>36.002895355224609</c:v>
                </c:pt>
                <c:pt idx="52">
                  <c:v>7.8519206047058105</c:v>
                </c:pt>
                <c:pt idx="53">
                  <c:v>11.952081680297852</c:v>
                </c:pt>
                <c:pt idx="54">
                  <c:v>16.141191482543945</c:v>
                </c:pt>
                <c:pt idx="55">
                  <c:v>22.386680603027344</c:v>
                </c:pt>
                <c:pt idx="56">
                  <c:v>21.902820587158203</c:v>
                </c:pt>
                <c:pt idx="57">
                  <c:v>22.073328018188477</c:v>
                </c:pt>
                <c:pt idx="58">
                  <c:v>26.284200668334961</c:v>
                </c:pt>
                <c:pt idx="59">
                  <c:v>17.282873153686523</c:v>
                </c:pt>
                <c:pt idx="60">
                  <c:v>7.7938432693481445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248960"/>
        <c:axId val="98250752"/>
      </c:lineChart>
      <c:catAx>
        <c:axId val="98248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250752"/>
        <c:crosses val="autoZero"/>
        <c:auto val="1"/>
        <c:lblAlgn val="ctr"/>
        <c:lblOffset val="100"/>
        <c:noMultiLvlLbl val="0"/>
      </c:catAx>
      <c:valAx>
        <c:axId val="98250752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8248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56667316148816"/>
          <c:y val="0.37485771698211223"/>
          <c:w val="0.12047160043859148"/>
          <c:h val="0.2759796891246952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Station Varna (</a:t>
            </a:r>
            <a:r>
              <a:rPr lang="en-US" sz="1800" b="1" i="0" baseline="0" dirty="0" err="1" smtClean="0">
                <a:effectLst/>
              </a:rPr>
              <a:t>Chayka</a:t>
            </a:r>
            <a:r>
              <a:rPr lang="en-US" sz="1800" b="1" i="0" baseline="0" dirty="0" smtClean="0">
                <a:effectLst/>
              </a:rPr>
              <a:t>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PM</a:t>
            </a:r>
            <a:r>
              <a:rPr lang="bg-BG" sz="1800" b="1" i="0" baseline="-25000" dirty="0" smtClean="0">
                <a:effectLst/>
              </a:rPr>
              <a:t>10</a:t>
            </a:r>
            <a:r>
              <a:rPr lang="bg-BG" sz="1800" b="1" i="0" baseline="0" dirty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</a:t>
            </a:r>
            <a:endParaRPr lang="en-US" sz="11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5106947838416751E-2"/>
          <c:y val="0.14237420995021363"/>
          <c:w val="0.83412739657832946"/>
          <c:h val="0.63744994880124295"/>
        </c:manualLayout>
      </c:layout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ФПЧ10, 2019 г.</c:v>
                </c:pt>
              </c:strCache>
            </c:strRef>
          </c:tx>
          <c:marker>
            <c:symbol val="none"/>
          </c:marker>
          <c:cat>
            <c:numRef>
              <c:f>Sheet1!$A$3:$A$63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Sheet1!$B$3:$B$63</c:f>
              <c:numCache>
                <c:formatCode>0.00</c:formatCode>
                <c:ptCount val="61"/>
                <c:pt idx="0">
                  <c:v>17.399999618530273</c:v>
                </c:pt>
                <c:pt idx="1">
                  <c:v>49.400001525878906</c:v>
                </c:pt>
                <c:pt idx="2">
                  <c:v>25.700000762939453</c:v>
                </c:pt>
                <c:pt idx="3">
                  <c:v>26.700000762939453</c:v>
                </c:pt>
                <c:pt idx="4">
                  <c:v>23.5</c:v>
                </c:pt>
                <c:pt idx="5">
                  <c:v>21.5</c:v>
                </c:pt>
                <c:pt idx="6">
                  <c:v>22.100000381469727</c:v>
                </c:pt>
                <c:pt idx="7">
                  <c:v>25.299999237060547</c:v>
                </c:pt>
                <c:pt idx="8">
                  <c:v>34.599998474121094</c:v>
                </c:pt>
                <c:pt idx="9">
                  <c:v>35.099998474121094</c:v>
                </c:pt>
                <c:pt idx="10">
                  <c:v>32.5</c:v>
                </c:pt>
                <c:pt idx="11">
                  <c:v>29.799999237060547</c:v>
                </c:pt>
                <c:pt idx="12">
                  <c:v>32.799999237060547</c:v>
                </c:pt>
                <c:pt idx="13">
                  <c:v>16</c:v>
                </c:pt>
                <c:pt idx="14">
                  <c:v>27.399999618530273</c:v>
                </c:pt>
                <c:pt idx="15">
                  <c:v>21.299999237060547</c:v>
                </c:pt>
                <c:pt idx="16">
                  <c:v>32.099998474121094</c:v>
                </c:pt>
                <c:pt idx="17">
                  <c:v>32.400001525878906</c:v>
                </c:pt>
                <c:pt idx="18">
                  <c:v>48.900001525878906</c:v>
                </c:pt>
                <c:pt idx="19">
                  <c:v>36.400001525878906</c:v>
                </c:pt>
                <c:pt idx="20">
                  <c:v>17.399999618530273</c:v>
                </c:pt>
                <c:pt idx="21">
                  <c:v>19.100000381469727</c:v>
                </c:pt>
                <c:pt idx="22">
                  <c:v>18.200000762939453</c:v>
                </c:pt>
                <c:pt idx="23">
                  <c:v>32.200000762939453</c:v>
                </c:pt>
                <c:pt idx="24">
                  <c:v>19.200000762939453</c:v>
                </c:pt>
                <c:pt idx="25">
                  <c:v>26.799999237060547</c:v>
                </c:pt>
                <c:pt idx="26">
                  <c:v>23.700000762939453</c:v>
                </c:pt>
                <c:pt idx="27">
                  <c:v>24.399999618530273</c:v>
                </c:pt>
                <c:pt idx="28">
                  <c:v>19.799999237060547</c:v>
                </c:pt>
                <c:pt idx="29">
                  <c:v>10.600000381469727</c:v>
                </c:pt>
                <c:pt idx="30">
                  <c:v>10.5</c:v>
                </c:pt>
                <c:pt idx="31">
                  <c:v>9.8999996185302734</c:v>
                </c:pt>
                <c:pt idx="32">
                  <c:v>27</c:v>
                </c:pt>
                <c:pt idx="33">
                  <c:v>22.200000762939453</c:v>
                </c:pt>
                <c:pt idx="34">
                  <c:v>19.600000381469727</c:v>
                </c:pt>
                <c:pt idx="35">
                  <c:v>19.399999618530273</c:v>
                </c:pt>
                <c:pt idx="36">
                  <c:v>23.100000381469727</c:v>
                </c:pt>
                <c:pt idx="37">
                  <c:v>26.299999237060547</c:v>
                </c:pt>
                <c:pt idx="38">
                  <c:v>27.100000381469727</c:v>
                </c:pt>
                <c:pt idx="39">
                  <c:v>21.899999618530273</c:v>
                </c:pt>
                <c:pt idx="40">
                  <c:v>14.5</c:v>
                </c:pt>
                <c:pt idx="41">
                  <c:v>17.899999618530273</c:v>
                </c:pt>
                <c:pt idx="42">
                  <c:v>18.600000381469727</c:v>
                </c:pt>
                <c:pt idx="43">
                  <c:v>13.699999809265137</c:v>
                </c:pt>
                <c:pt idx="44">
                  <c:v>33.799999237060547</c:v>
                </c:pt>
                <c:pt idx="45">
                  <c:v>23.799999237060547</c:v>
                </c:pt>
                <c:pt idx="46">
                  <c:v>40.299999237060547</c:v>
                </c:pt>
                <c:pt idx="47">
                  <c:v>27.899999618530273</c:v>
                </c:pt>
                <c:pt idx="48">
                  <c:v>20</c:v>
                </c:pt>
                <c:pt idx="49">
                  <c:v>23.200000762939453</c:v>
                </c:pt>
                <c:pt idx="50">
                  <c:v>28.100000381469727</c:v>
                </c:pt>
                <c:pt idx="51">
                  <c:v>20.899999618530273</c:v>
                </c:pt>
                <c:pt idx="52">
                  <c:v>29.899999618530273</c:v>
                </c:pt>
                <c:pt idx="53">
                  <c:v>26.399999618530273</c:v>
                </c:pt>
                <c:pt idx="54">
                  <c:v>12.300000190734863</c:v>
                </c:pt>
                <c:pt idx="55">
                  <c:v>24.600000381469727</c:v>
                </c:pt>
                <c:pt idx="56">
                  <c:v>16.100000381469727</c:v>
                </c:pt>
                <c:pt idx="57">
                  <c:v>17.200000762939453</c:v>
                </c:pt>
                <c:pt idx="58">
                  <c:v>17.899999618530273</c:v>
                </c:pt>
                <c:pt idx="59">
                  <c:v>12.300000190734863</c:v>
                </c:pt>
                <c:pt idx="60">
                  <c:v>12.899999618530273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ФПЧ10, 2020 г.</c:v>
                </c:pt>
              </c:strCache>
            </c:strRef>
          </c:tx>
          <c:marker>
            <c:symbol val="none"/>
          </c:marker>
          <c:cat>
            <c:numRef>
              <c:f>Sheet1!$A$3:$A$63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Sheet1!$C$3:$C$63</c:f>
              <c:numCache>
                <c:formatCode>0.00</c:formatCode>
                <c:ptCount val="61"/>
                <c:pt idx="0">
                  <c:v>12.699999809265137</c:v>
                </c:pt>
                <c:pt idx="1">
                  <c:v>6.9000000953674316</c:v>
                </c:pt>
                <c:pt idx="2">
                  <c:v>11.800000190734863</c:v>
                </c:pt>
                <c:pt idx="3">
                  <c:v>22.600000381469727</c:v>
                </c:pt>
                <c:pt idx="4">
                  <c:v>2.7999999523162842</c:v>
                </c:pt>
                <c:pt idx="5">
                  <c:v>16.700000762939453</c:v>
                </c:pt>
                <c:pt idx="6">
                  <c:v>51.599998474121094</c:v>
                </c:pt>
                <c:pt idx="7">
                  <c:v>41.5</c:v>
                </c:pt>
                <c:pt idx="8">
                  <c:v>21.600000381469727</c:v>
                </c:pt>
                <c:pt idx="9">
                  <c:v>8.3000001907348633</c:v>
                </c:pt>
                <c:pt idx="10">
                  <c:v>15.100000381469727</c:v>
                </c:pt>
                <c:pt idx="11">
                  <c:v>21.299999237060547</c:v>
                </c:pt>
                <c:pt idx="12">
                  <c:v>127.59999847412109</c:v>
                </c:pt>
                <c:pt idx="13">
                  <c:v>175.5</c:v>
                </c:pt>
                <c:pt idx="14">
                  <c:v>93.800003051757813</c:v>
                </c:pt>
                <c:pt idx="15">
                  <c:v>61.900001525878906</c:v>
                </c:pt>
                <c:pt idx="16">
                  <c:v>45.799999237060547</c:v>
                </c:pt>
                <c:pt idx="17">
                  <c:v>15.300000190734863</c:v>
                </c:pt>
                <c:pt idx="18">
                  <c:v>10.699999809265137</c:v>
                </c:pt>
                <c:pt idx="19">
                  <c:v>5.4000000953674316</c:v>
                </c:pt>
                <c:pt idx="20">
                  <c:v>15.5</c:v>
                </c:pt>
                <c:pt idx="21">
                  <c:v>19</c:v>
                </c:pt>
                <c:pt idx="22">
                  <c:v>16.399999618530273</c:v>
                </c:pt>
                <c:pt idx="23">
                  <c:v>30.600000381469727</c:v>
                </c:pt>
                <c:pt idx="24">
                  <c:v>22.299999237060547</c:v>
                </c:pt>
                <c:pt idx="25">
                  <c:v>16.100000381469727</c:v>
                </c:pt>
                <c:pt idx="26">
                  <c:v>20.899999618530273</c:v>
                </c:pt>
                <c:pt idx="27">
                  <c:v>32.900001525878906</c:v>
                </c:pt>
                <c:pt idx="28">
                  <c:v>31.799999237060547</c:v>
                </c:pt>
                <c:pt idx="29">
                  <c:v>32.700000762939453</c:v>
                </c:pt>
                <c:pt idx="30">
                  <c:v>26.100000381469727</c:v>
                </c:pt>
                <c:pt idx="31">
                  <c:v>17.600000381469727</c:v>
                </c:pt>
                <c:pt idx="32">
                  <c:v>24.299999237060547</c:v>
                </c:pt>
                <c:pt idx="33">
                  <c:v>15.300000190734863</c:v>
                </c:pt>
                <c:pt idx="34">
                  <c:v>22</c:v>
                </c:pt>
                <c:pt idx="35">
                  <c:v>28.100000381469727</c:v>
                </c:pt>
                <c:pt idx="36">
                  <c:v>23.700000762939453</c:v>
                </c:pt>
                <c:pt idx="37">
                  <c:v>24.899999618530273</c:v>
                </c:pt>
                <c:pt idx="38">
                  <c:v>28.299999237060547</c:v>
                </c:pt>
                <c:pt idx="39">
                  <c:v>22.5</c:v>
                </c:pt>
                <c:pt idx="40">
                  <c:v>22.899999618530273</c:v>
                </c:pt>
                <c:pt idx="41">
                  <c:v>22.299999237060547</c:v>
                </c:pt>
                <c:pt idx="42">
                  <c:v>19.200000762939453</c:v>
                </c:pt>
                <c:pt idx="43">
                  <c:v>16.899999618530273</c:v>
                </c:pt>
                <c:pt idx="44">
                  <c:v>16</c:v>
                </c:pt>
                <c:pt idx="45">
                  <c:v>13</c:v>
                </c:pt>
                <c:pt idx="46">
                  <c:v>20.5</c:v>
                </c:pt>
                <c:pt idx="47">
                  <c:v>26</c:v>
                </c:pt>
                <c:pt idx="48">
                  <c:v>18.100000381469727</c:v>
                </c:pt>
                <c:pt idx="49">
                  <c:v>13.699999809265137</c:v>
                </c:pt>
                <c:pt idx="50">
                  <c:v>10.199999809265137</c:v>
                </c:pt>
                <c:pt idx="51">
                  <c:v>13.5</c:v>
                </c:pt>
                <c:pt idx="52">
                  <c:v>22</c:v>
                </c:pt>
                <c:pt idx="53">
                  <c:v>19.200000762939453</c:v>
                </c:pt>
                <c:pt idx="54">
                  <c:v>10.199999809265137</c:v>
                </c:pt>
                <c:pt idx="55">
                  <c:v>14.300000190734863</c:v>
                </c:pt>
                <c:pt idx="56">
                  <c:v>17.399999618530273</c:v>
                </c:pt>
                <c:pt idx="57">
                  <c:v>17.299999237060547</c:v>
                </c:pt>
                <c:pt idx="58">
                  <c:v>22.299999237060547</c:v>
                </c:pt>
                <c:pt idx="59">
                  <c:v>34.799999237060547</c:v>
                </c:pt>
                <c:pt idx="60">
                  <c:v>17.200000762939453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289536"/>
        <c:axId val="98291072"/>
      </c:lineChart>
      <c:catAx>
        <c:axId val="98289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291072"/>
        <c:crosses val="autoZero"/>
        <c:auto val="1"/>
        <c:lblAlgn val="ctr"/>
        <c:lblOffset val="100"/>
        <c:noMultiLvlLbl val="0"/>
      </c:catAx>
      <c:valAx>
        <c:axId val="98291072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8289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84674329501898"/>
          <c:y val="0.30006435636223433"/>
          <c:w val="0.1286590038314176"/>
          <c:h val="0.268044545279297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 smtClean="0">
                <a:effectLst/>
              </a:rPr>
              <a:t>AMS Varna (Angel </a:t>
            </a:r>
            <a:r>
              <a:rPr lang="en-US" sz="1800" b="1" i="0" baseline="0" dirty="0" err="1" smtClean="0">
                <a:effectLst/>
              </a:rPr>
              <a:t>Kunchev</a:t>
            </a:r>
            <a:r>
              <a:rPr lang="en-US" sz="1800" b="1" i="0" baseline="0" dirty="0" smtClean="0">
                <a:effectLst/>
              </a:rPr>
              <a:t> school)</a:t>
            </a:r>
            <a:r>
              <a:rPr lang="bg-BG" sz="1800" b="1" i="0" baseline="0" dirty="0" smtClean="0">
                <a:effectLst/>
              </a:rPr>
              <a:t>, </a:t>
            </a:r>
            <a:r>
              <a:rPr lang="en-US" sz="1800" b="1" i="0" baseline="0" dirty="0" smtClean="0">
                <a:effectLst/>
              </a:rPr>
              <a:t>PM</a:t>
            </a:r>
            <a:r>
              <a:rPr lang="bg-BG" sz="1800" b="1" i="0" baseline="-25000" dirty="0" smtClean="0">
                <a:effectLst/>
              </a:rPr>
              <a:t>2.5</a:t>
            </a:r>
            <a:r>
              <a:rPr lang="bg-BG" sz="1800" b="1" i="0" baseline="0" dirty="0">
                <a:effectLst/>
              </a:rPr>
              <a:t>, </a:t>
            </a:r>
            <a:r>
              <a:rPr lang="en-GB" sz="1800" b="1" i="0" baseline="0" dirty="0">
                <a:effectLst/>
                <a:latin typeface="Symbol" panose="05050102010706020507" pitchFamily="18" charset="2"/>
              </a:rPr>
              <a:t>m</a:t>
            </a:r>
            <a:r>
              <a:rPr lang="en-GB" sz="1800" b="1" i="0" baseline="0" dirty="0">
                <a:effectLst/>
              </a:rPr>
              <a:t>g/m</a:t>
            </a:r>
            <a:r>
              <a:rPr lang="en-GB" sz="1800" b="1" i="0" baseline="30000" dirty="0">
                <a:effectLst/>
              </a:rPr>
              <a:t>3</a:t>
            </a:r>
            <a:endParaRPr lang="bg-BG" dirty="0">
              <a:effectLst/>
            </a:endParaRPr>
          </a:p>
          <a:p>
            <a:pPr>
              <a:defRPr/>
            </a:pPr>
            <a:r>
              <a:rPr lang="en-US" sz="1100" b="1" i="0" baseline="0" dirty="0" smtClean="0">
                <a:effectLst/>
              </a:rPr>
              <a:t>Period: </a:t>
            </a:r>
            <a:r>
              <a:rPr lang="bg-BG" sz="1100" b="1" i="0" baseline="0" dirty="0" smtClean="0">
                <a:effectLst/>
              </a:rPr>
              <a:t>14.03.2019-13.05.2019 </a:t>
            </a:r>
            <a:r>
              <a:rPr lang="bg-BG" sz="1100" b="1" i="0" baseline="0" dirty="0">
                <a:effectLst/>
              </a:rPr>
              <a:t>г. </a:t>
            </a:r>
            <a:r>
              <a:rPr lang="en-US" sz="1100" b="1" i="0" baseline="0" dirty="0" smtClean="0">
                <a:effectLst/>
              </a:rPr>
              <a:t>and</a:t>
            </a:r>
            <a:r>
              <a:rPr lang="bg-BG" sz="1100" b="1" i="0" baseline="0" dirty="0" smtClean="0">
                <a:effectLst/>
              </a:rPr>
              <a:t> </a:t>
            </a:r>
            <a:r>
              <a:rPr lang="bg-BG" sz="1100" b="1" i="0" baseline="0" dirty="0">
                <a:effectLst/>
              </a:rPr>
              <a:t>14.03.2020-13.05.2020 г.</a:t>
            </a:r>
            <a:endParaRPr lang="bg-BG" sz="1100" dirty="0">
              <a:effectLst/>
            </a:endParaRP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9363479565054366E-2"/>
          <c:y val="0.13424335017824265"/>
          <c:w val="0.83131662378836313"/>
          <c:h val="0.6567961374231206"/>
        </c:manualLayout>
      </c:layout>
      <c:lineChart>
        <c:grouping val="standar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ФПЧ2.5, 2019</c:v>
                </c:pt>
              </c:strCache>
            </c:strRef>
          </c:tx>
          <c:marker>
            <c:symbol val="none"/>
          </c:marker>
          <c:cat>
            <c:numRef>
              <c:f>Sheet3!$A$3:$A$63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Sheet3!$B$3:$B$63</c:f>
              <c:numCache>
                <c:formatCode>0.00</c:formatCode>
                <c:ptCount val="61"/>
                <c:pt idx="0">
                  <c:v>2.9518656730651855</c:v>
                </c:pt>
                <c:pt idx="1">
                  <c:v>2.3324999492615461E-3</c:v>
                </c:pt>
                <c:pt idx="2">
                  <c:v>2.2008273601531982</c:v>
                </c:pt>
                <c:pt idx="3">
                  <c:v>16.221269607543945</c:v>
                </c:pt>
                <c:pt idx="4">
                  <c:v>7.5376176834106445</c:v>
                </c:pt>
                <c:pt idx="5">
                  <c:v>14.26533317565918</c:v>
                </c:pt>
                <c:pt idx="6">
                  <c:v>30.799434661865234</c:v>
                </c:pt>
                <c:pt idx="7">
                  <c:v>34.46783447265625</c:v>
                </c:pt>
                <c:pt idx="8">
                  <c:v>18.419710159301758</c:v>
                </c:pt>
                <c:pt idx="9">
                  <c:v>1.393934965133667</c:v>
                </c:pt>
                <c:pt idx="10">
                  <c:v>4.4161498546600342E-2</c:v>
                </c:pt>
                <c:pt idx="11">
                  <c:v>0.37822172045707703</c:v>
                </c:pt>
                <c:pt idx="12">
                  <c:v>22.016727447509766</c:v>
                </c:pt>
                <c:pt idx="13">
                  <c:v>40.645843505859375</c:v>
                </c:pt>
                <c:pt idx="14">
                  <c:v>39.299289703369141</c:v>
                </c:pt>
                <c:pt idx="15">
                  <c:v>29.73710823059082</c:v>
                </c:pt>
                <c:pt idx="16">
                  <c:v>28.957340240478516</c:v>
                </c:pt>
                <c:pt idx="17">
                  <c:v>2.4866256713867187</c:v>
                </c:pt>
                <c:pt idx="18">
                  <c:v>8.0506794154644012E-2</c:v>
                </c:pt>
                <c:pt idx="19">
                  <c:v>2.3121330738067627</c:v>
                </c:pt>
                <c:pt idx="20">
                  <c:v>8.8893804550170898</c:v>
                </c:pt>
                <c:pt idx="21">
                  <c:v>9.9499626159667969</c:v>
                </c:pt>
                <c:pt idx="22">
                  <c:v>16.213508605957031</c:v>
                </c:pt>
                <c:pt idx="23">
                  <c:v>9.7139806747436523</c:v>
                </c:pt>
                <c:pt idx="24">
                  <c:v>7.8417510986328125</c:v>
                </c:pt>
                <c:pt idx="25">
                  <c:v>7.8635754585266113</c:v>
                </c:pt>
                <c:pt idx="26">
                  <c:v>12.311848640441895</c:v>
                </c:pt>
                <c:pt idx="27">
                  <c:v>26.577844619750977</c:v>
                </c:pt>
                <c:pt idx="28">
                  <c:v>20.502092361450195</c:v>
                </c:pt>
                <c:pt idx="29">
                  <c:v>17.61224365234375</c:v>
                </c:pt>
                <c:pt idx="30">
                  <c:v>13.186959266662598</c:v>
                </c:pt>
                <c:pt idx="31">
                  <c:v>23.494007110595703</c:v>
                </c:pt>
                <c:pt idx="32">
                  <c:v>3.7491703033447266</c:v>
                </c:pt>
                <c:pt idx="33">
                  <c:v>7.3054265975952148</c:v>
                </c:pt>
                <c:pt idx="34">
                  <c:v>12.095362663269043</c:v>
                </c:pt>
                <c:pt idx="35">
                  <c:v>18.692874908447266</c:v>
                </c:pt>
                <c:pt idx="36">
                  <c:v>16.974645614624023</c:v>
                </c:pt>
                <c:pt idx="37">
                  <c:v>14.210771560668945</c:v>
                </c:pt>
                <c:pt idx="38">
                  <c:v>19.728532791137695</c:v>
                </c:pt>
                <c:pt idx="39">
                  <c:v>13.522820472717285</c:v>
                </c:pt>
                <c:pt idx="40">
                  <c:v>17.35639762878418</c:v>
                </c:pt>
                <c:pt idx="41">
                  <c:v>10.35387134552002</c:v>
                </c:pt>
                <c:pt idx="42">
                  <c:v>10.647046089172363</c:v>
                </c:pt>
                <c:pt idx="43">
                  <c:v>10.152859687805176</c:v>
                </c:pt>
                <c:pt idx="44">
                  <c:v>9.5492095947265625</c:v>
                </c:pt>
                <c:pt idx="45">
                  <c:v>7.1940631866455078</c:v>
                </c:pt>
                <c:pt idx="46">
                  <c:v>11.813314437866211</c:v>
                </c:pt>
                <c:pt idx="47">
                  <c:v>17.056968688964844</c:v>
                </c:pt>
                <c:pt idx="48">
                  <c:v>10.645993232727051</c:v>
                </c:pt>
                <c:pt idx="49">
                  <c:v>8.8006734848022461</c:v>
                </c:pt>
                <c:pt idx="50">
                  <c:v>10.099259376525879</c:v>
                </c:pt>
                <c:pt idx="51">
                  <c:v>5.8323450088500977</c:v>
                </c:pt>
                <c:pt idx="52">
                  <c:v>24.806308746337891</c:v>
                </c:pt>
                <c:pt idx="53">
                  <c:v>63.421062469482422</c:v>
                </c:pt>
                <c:pt idx="54">
                  <c:v>15.179111480712891</c:v>
                </c:pt>
                <c:pt idx="55">
                  <c:v>9.5449562072753906</c:v>
                </c:pt>
                <c:pt idx="56">
                  <c:v>8.7725067138671875</c:v>
                </c:pt>
                <c:pt idx="57">
                  <c:v>11.420361518859863</c:v>
                </c:pt>
                <c:pt idx="58">
                  <c:v>13.657932281494141</c:v>
                </c:pt>
                <c:pt idx="59">
                  <c:v>15.11803150177002</c:v>
                </c:pt>
                <c:pt idx="60">
                  <c:v>30.294162750244141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Sheet3!$C$2</c:f>
              <c:strCache>
                <c:ptCount val="1"/>
                <c:pt idx="0">
                  <c:v>ФПЧ2.5, 2020</c:v>
                </c:pt>
              </c:strCache>
            </c:strRef>
          </c:tx>
          <c:marker>
            <c:symbol val="none"/>
          </c:marker>
          <c:cat>
            <c:numRef>
              <c:f>Sheet3!$A$3:$A$63</c:f>
              <c:numCache>
                <c:formatCode>General</c:formatCode>
                <c:ptCount val="61"/>
                <c:pt idx="0">
                  <c:v>14.03</c:v>
                </c:pt>
                <c:pt idx="1">
                  <c:v>15.03</c:v>
                </c:pt>
                <c:pt idx="2">
                  <c:v>16.03</c:v>
                </c:pt>
                <c:pt idx="3">
                  <c:v>17.03</c:v>
                </c:pt>
                <c:pt idx="4">
                  <c:v>18.03</c:v>
                </c:pt>
                <c:pt idx="5">
                  <c:v>19.03</c:v>
                </c:pt>
                <c:pt idx="6">
                  <c:v>20.03</c:v>
                </c:pt>
                <c:pt idx="7">
                  <c:v>21.03</c:v>
                </c:pt>
                <c:pt idx="8">
                  <c:v>22.03</c:v>
                </c:pt>
                <c:pt idx="9">
                  <c:v>23.03</c:v>
                </c:pt>
                <c:pt idx="10">
                  <c:v>24.03</c:v>
                </c:pt>
                <c:pt idx="11">
                  <c:v>25.03</c:v>
                </c:pt>
                <c:pt idx="12">
                  <c:v>26.03</c:v>
                </c:pt>
                <c:pt idx="13">
                  <c:v>27.03</c:v>
                </c:pt>
                <c:pt idx="14">
                  <c:v>28.03</c:v>
                </c:pt>
                <c:pt idx="15">
                  <c:v>29.03</c:v>
                </c:pt>
                <c:pt idx="16">
                  <c:v>30.03</c:v>
                </c:pt>
                <c:pt idx="17">
                  <c:v>31.03</c:v>
                </c:pt>
                <c:pt idx="18">
                  <c:v>1.04</c:v>
                </c:pt>
                <c:pt idx="19">
                  <c:v>2.04</c:v>
                </c:pt>
                <c:pt idx="20">
                  <c:v>3.04</c:v>
                </c:pt>
                <c:pt idx="21">
                  <c:v>4.04</c:v>
                </c:pt>
                <c:pt idx="22">
                  <c:v>5.04</c:v>
                </c:pt>
                <c:pt idx="23">
                  <c:v>6.04</c:v>
                </c:pt>
                <c:pt idx="24">
                  <c:v>7.04</c:v>
                </c:pt>
                <c:pt idx="25">
                  <c:v>8.0399999999999991</c:v>
                </c:pt>
                <c:pt idx="26">
                  <c:v>9.0399999999999991</c:v>
                </c:pt>
                <c:pt idx="27">
                  <c:v>10.039999999999999</c:v>
                </c:pt>
                <c:pt idx="28">
                  <c:v>11.04</c:v>
                </c:pt>
                <c:pt idx="29">
                  <c:v>12.04</c:v>
                </c:pt>
                <c:pt idx="30">
                  <c:v>13.04</c:v>
                </c:pt>
                <c:pt idx="31">
                  <c:v>14.04</c:v>
                </c:pt>
                <c:pt idx="32">
                  <c:v>15.04</c:v>
                </c:pt>
                <c:pt idx="33">
                  <c:v>16.04</c:v>
                </c:pt>
                <c:pt idx="34">
                  <c:v>17.04</c:v>
                </c:pt>
                <c:pt idx="35">
                  <c:v>18.04</c:v>
                </c:pt>
                <c:pt idx="36">
                  <c:v>19.04</c:v>
                </c:pt>
                <c:pt idx="37">
                  <c:v>20.04</c:v>
                </c:pt>
                <c:pt idx="38">
                  <c:v>21.04</c:v>
                </c:pt>
                <c:pt idx="39">
                  <c:v>22.04</c:v>
                </c:pt>
                <c:pt idx="40">
                  <c:v>23.04</c:v>
                </c:pt>
                <c:pt idx="41">
                  <c:v>24.04</c:v>
                </c:pt>
                <c:pt idx="42">
                  <c:v>25.04</c:v>
                </c:pt>
                <c:pt idx="43">
                  <c:v>26.04</c:v>
                </c:pt>
                <c:pt idx="44">
                  <c:v>27.04</c:v>
                </c:pt>
                <c:pt idx="45">
                  <c:v>28.04</c:v>
                </c:pt>
                <c:pt idx="46">
                  <c:v>29.04</c:v>
                </c:pt>
                <c:pt idx="47">
                  <c:v>30.04</c:v>
                </c:pt>
                <c:pt idx="48">
                  <c:v>1.05</c:v>
                </c:pt>
                <c:pt idx="49">
                  <c:v>2.0499999999999998</c:v>
                </c:pt>
                <c:pt idx="50">
                  <c:v>3.05</c:v>
                </c:pt>
                <c:pt idx="51">
                  <c:v>4.05</c:v>
                </c:pt>
                <c:pt idx="52">
                  <c:v>5.05</c:v>
                </c:pt>
                <c:pt idx="53">
                  <c:v>6.05</c:v>
                </c:pt>
                <c:pt idx="54">
                  <c:v>7.05</c:v>
                </c:pt>
                <c:pt idx="55">
                  <c:v>8.0500000000000007</c:v>
                </c:pt>
                <c:pt idx="56">
                  <c:v>9.0500000000000007</c:v>
                </c:pt>
                <c:pt idx="57">
                  <c:v>10.050000000000001</c:v>
                </c:pt>
                <c:pt idx="58">
                  <c:v>11.05</c:v>
                </c:pt>
                <c:pt idx="59">
                  <c:v>12.05</c:v>
                </c:pt>
                <c:pt idx="60">
                  <c:v>13.05</c:v>
                </c:pt>
              </c:numCache>
            </c:numRef>
          </c:cat>
          <c:val>
            <c:numRef>
              <c:f>Sheet3!$C$3:$C$63</c:f>
              <c:numCache>
                <c:formatCode>0.00</c:formatCode>
                <c:ptCount val="61"/>
                <c:pt idx="0">
                  <c:v>12.848723411560059</c:v>
                </c:pt>
                <c:pt idx="1">
                  <c:v>24.759227752685547</c:v>
                </c:pt>
                <c:pt idx="2">
                  <c:v>25.394674301147461</c:v>
                </c:pt>
                <c:pt idx="3">
                  <c:v>10.151102066040039</c:v>
                </c:pt>
                <c:pt idx="4">
                  <c:v>28.299192428588867</c:v>
                </c:pt>
                <c:pt idx="5">
                  <c:v>9.803837776184082</c:v>
                </c:pt>
                <c:pt idx="6">
                  <c:v>10.34416389465332</c:v>
                </c:pt>
                <c:pt idx="7">
                  <c:v>18.782550811767578</c:v>
                </c:pt>
                <c:pt idx="8">
                  <c:v>26.857582092285156</c:v>
                </c:pt>
                <c:pt idx="9">
                  <c:v>28.289398193359375</c:v>
                </c:pt>
                <c:pt idx="10">
                  <c:v>17.905670166015625</c:v>
                </c:pt>
                <c:pt idx="11">
                  <c:v>25.318487167358398</c:v>
                </c:pt>
                <c:pt idx="12">
                  <c:v>23.554342269897461</c:v>
                </c:pt>
                <c:pt idx="13">
                  <c:v>20.073131561279297</c:v>
                </c:pt>
                <c:pt idx="14">
                  <c:v>15.53983211517334</c:v>
                </c:pt>
                <c:pt idx="15">
                  <c:v>16.857305526733398</c:v>
                </c:pt>
                <c:pt idx="17">
                  <c:v>34.599205017089844</c:v>
                </c:pt>
                <c:pt idx="18">
                  <c:v>25.233076095581055</c:v>
                </c:pt>
                <c:pt idx="19">
                  <c:v>18.670307159423828</c:v>
                </c:pt>
                <c:pt idx="20">
                  <c:v>22.47294807434082</c:v>
                </c:pt>
                <c:pt idx="21">
                  <c:v>12.803446769714355</c:v>
                </c:pt>
                <c:pt idx="22">
                  <c:v>10.100872039794922</c:v>
                </c:pt>
                <c:pt idx="23">
                  <c:v>11.027599334716797</c:v>
                </c:pt>
                <c:pt idx="24">
                  <c:v>21.304960250854492</c:v>
                </c:pt>
                <c:pt idx="25">
                  <c:v>19.60015869140625</c:v>
                </c:pt>
                <c:pt idx="26">
                  <c:v>13.491194725036621</c:v>
                </c:pt>
                <c:pt idx="27">
                  <c:v>12.519545555114746</c:v>
                </c:pt>
                <c:pt idx="28">
                  <c:v>19.219335556030273</c:v>
                </c:pt>
                <c:pt idx="29">
                  <c:v>12.106324195861816</c:v>
                </c:pt>
                <c:pt idx="30">
                  <c:v>4.6562495231628418</c:v>
                </c:pt>
                <c:pt idx="31">
                  <c:v>2.7657220363616943</c:v>
                </c:pt>
                <c:pt idx="32">
                  <c:v>15.737845420837402</c:v>
                </c:pt>
                <c:pt idx="33">
                  <c:v>32.388820648193359</c:v>
                </c:pt>
                <c:pt idx="34">
                  <c:v>18.3017578125</c:v>
                </c:pt>
                <c:pt idx="35">
                  <c:v>14.725814819335938</c:v>
                </c:pt>
                <c:pt idx="36">
                  <c:v>15.529516220092773</c:v>
                </c:pt>
                <c:pt idx="37">
                  <c:v>10.686119079589844</c:v>
                </c:pt>
                <c:pt idx="38">
                  <c:v>21.291620254516602</c:v>
                </c:pt>
                <c:pt idx="39">
                  <c:v>16.764423370361328</c:v>
                </c:pt>
                <c:pt idx="40">
                  <c:v>22.137578964233398</c:v>
                </c:pt>
                <c:pt idx="41">
                  <c:v>11.126526832580566</c:v>
                </c:pt>
                <c:pt idx="42">
                  <c:v>10.150651931762695</c:v>
                </c:pt>
                <c:pt idx="43">
                  <c:v>9.2760372161865234</c:v>
                </c:pt>
                <c:pt idx="44">
                  <c:v>6.4556722640991211</c:v>
                </c:pt>
                <c:pt idx="45">
                  <c:v>13.963359832763672</c:v>
                </c:pt>
                <c:pt idx="46">
                  <c:v>13.538922309875488</c:v>
                </c:pt>
                <c:pt idx="47">
                  <c:v>26.606582641601563</c:v>
                </c:pt>
                <c:pt idx="48">
                  <c:v>9.6208810806274414</c:v>
                </c:pt>
                <c:pt idx="49">
                  <c:v>9.0161228179931641</c:v>
                </c:pt>
                <c:pt idx="50">
                  <c:v>18.926111221313477</c:v>
                </c:pt>
                <c:pt idx="51">
                  <c:v>19.609127044677734</c:v>
                </c:pt>
                <c:pt idx="52">
                  <c:v>10.862266540527344</c:v>
                </c:pt>
                <c:pt idx="53">
                  <c:v>11.796806335449219</c:v>
                </c:pt>
                <c:pt idx="54">
                  <c:v>8.0216484069824219</c:v>
                </c:pt>
                <c:pt idx="55">
                  <c:v>4.4247298240661621</c:v>
                </c:pt>
                <c:pt idx="56">
                  <c:v>16.603437423706055</c:v>
                </c:pt>
                <c:pt idx="57">
                  <c:v>12.346904754638672</c:v>
                </c:pt>
                <c:pt idx="58">
                  <c:v>3.9608757495880127</c:v>
                </c:pt>
                <c:pt idx="59">
                  <c:v>6.153658390045166</c:v>
                </c:pt>
                <c:pt idx="60">
                  <c:v>11.911240577697754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421376"/>
        <c:axId val="98427264"/>
      </c:lineChart>
      <c:catAx>
        <c:axId val="9842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427264"/>
        <c:crosses val="autoZero"/>
        <c:auto val="1"/>
        <c:lblAlgn val="ctr"/>
        <c:lblOffset val="100"/>
        <c:noMultiLvlLbl val="0"/>
      </c:catAx>
      <c:valAx>
        <c:axId val="9842726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98421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970699825888109"/>
          <c:y val="0.18102714772593725"/>
          <c:w val="0.12034796393025128"/>
          <c:h val="0.238261789856913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EEEBBF5-1E31-42D9-9AA0-58D0A2BA6399}" type="datetimeFigureOut">
              <a:rPr lang="en-GB"/>
              <a:pPr>
                <a:defRPr/>
              </a:pPr>
              <a:t>08/06/2020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bg-BG"/>
              <a:t>Емилия Стойнева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1975EF-1E4B-4045-BADC-332B5E478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0931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bg-BG"/>
              <a:t>Емилия Стойнева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2AED99D-1F2C-42D2-A25F-4E48D7F27F9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3331502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D8E46E-D39E-4549-89B8-1C5C75506E75}" type="slidenum">
              <a:rPr lang="bg-BG" smtClean="0"/>
              <a:pPr/>
              <a:t>1</a:t>
            </a:fld>
            <a:endParaRPr lang="bg-BG" smtClean="0"/>
          </a:p>
        </p:txBody>
      </p:sp>
      <p:sp>
        <p:nvSpPr>
          <p:cNvPr id="23557" name="Footer Placeholder 1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bg-BG" smtClean="0"/>
              <a:t>Емилия Стойнева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Емилия Стойнева</a:t>
            </a: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ED99D-1F2C-42D2-A25F-4E48D7F27F9F}" type="slidenum">
              <a:rPr lang="bg-BG" smtClean="0"/>
              <a:pPr>
                <a:defRPr/>
              </a:pPr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02113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Емилия Стойнева</a:t>
            </a: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ED99D-1F2C-42D2-A25F-4E48D7F27F9F}" type="slidenum">
              <a:rPr lang="bg-BG" smtClean="0"/>
              <a:pPr>
                <a:defRPr/>
              </a:pPr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4336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endParaRPr lang="bg-BG" sz="1200" baseline="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bg-BG" smtClean="0"/>
              <a:t>Емилия Стойнева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B0B9CC-D684-46EE-9F31-DA137EA38B48}" type="slidenum">
              <a:rPr lang="bg-BG" smtClean="0"/>
              <a:pPr/>
              <a:t>5</a:t>
            </a:fld>
            <a:endParaRPr lang="bg-B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2A93FFE-E889-4393-84FF-A23EE79E15AE}" type="slidenum">
              <a:rPr lang="bg-BG" smtClean="0"/>
              <a:pPr/>
              <a:t>6</a:t>
            </a:fld>
            <a:endParaRPr lang="bg-BG" smtClean="0"/>
          </a:p>
        </p:txBody>
      </p:sp>
      <p:sp>
        <p:nvSpPr>
          <p:cNvPr id="26629" name="Footer Placeholder 1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bg-BG" smtClean="0"/>
              <a:t>Емилия Стойнева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bg-BG" i="1" dirty="0" smtClean="0"/>
          </a:p>
          <a:p>
            <a:r>
              <a:rPr lang="bg-BG" dirty="0" smtClean="0"/>
              <a:t>      </a:t>
            </a:r>
            <a:endParaRPr lang="en-GB" dirty="0" smtClean="0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bg-BG" smtClean="0"/>
              <a:t>Емилия Стойнева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CE0CF5-5BCB-4CFB-86CC-D9C8C56B703B}" type="slidenum">
              <a:rPr lang="bg-BG" smtClean="0"/>
              <a:pPr/>
              <a:t>8</a:t>
            </a:fld>
            <a:endParaRPr lang="bg-B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bg-BG" b="0" baseline="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Емилия Стойнева</a:t>
            </a: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ED99D-1F2C-42D2-A25F-4E48D7F27F9F}" type="slidenum">
              <a:rPr lang="bg-BG" smtClean="0"/>
              <a:pPr>
                <a:defRPr/>
              </a:pPr>
              <a:t>9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40C4-EF37-46FB-88D9-50C3D6709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DD43-9E22-4677-9BA2-6FDD0F4F3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0ABB8-DBD8-4FA3-A9C5-0BED96D86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143000" cy="1143000"/>
          </a:xfrm>
        </p:spPr>
        <p:txBody>
          <a:bodyPr/>
          <a:lstStyle/>
          <a:p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A39DD-DE8A-4788-9B6D-05B02595D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84096-ECAA-49AA-995E-58517FD6A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71DE-8D9F-42D6-9C1B-FE541D395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143C5-B2C0-4E33-9FBE-54C2A14DA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482B5-846E-4829-9475-24A7B8B4C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5E08D-0F4A-4C9A-9C8B-465FE8161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C07D3-0ED6-45D4-9AE1-66CA05304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bg-B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C180668-89DF-465C-AF28-F858C0735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3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772400" cy="1470025"/>
          </a:xfrm>
        </p:spPr>
        <p:txBody>
          <a:bodyPr/>
          <a:lstStyle/>
          <a:p>
            <a:r>
              <a:rPr lang="bg-BG" dirty="0" smtClean="0"/>
              <a:t/>
            </a:r>
            <a:br>
              <a:rPr lang="bg-BG" dirty="0" smtClean="0"/>
            </a:br>
            <a:r>
              <a:rPr lang="bg-BG" dirty="0"/>
              <a:t> </a:t>
            </a:r>
            <a:r>
              <a:rPr lang="en-US" dirty="0"/>
              <a:t>HOW </a:t>
            </a:r>
            <a:r>
              <a:rPr lang="en-US" dirty="0" smtClean="0"/>
              <a:t>DID THE LOCKDOWN IMPACT THE </a:t>
            </a:r>
            <a:r>
              <a:rPr lang="en-US" dirty="0"/>
              <a:t>AIR </a:t>
            </a:r>
            <a:r>
              <a:rPr lang="en-US" dirty="0" smtClean="0"/>
              <a:t>QUALITY IN BULGARIA </a:t>
            </a:r>
            <a:r>
              <a:rPr lang="en-US" dirty="0"/>
              <a:t>- </a:t>
            </a:r>
            <a:r>
              <a:rPr lang="en-US" dirty="0" smtClean="0"/>
              <a:t>Infographics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 smtClean="0"/>
          </a:p>
          <a:p>
            <a:r>
              <a:rPr lang="bg-BG" dirty="0" smtClean="0">
                <a:solidFill>
                  <a:schemeClr val="accent3"/>
                </a:solidFill>
              </a:rPr>
              <a:t>08.06.2020 г.</a:t>
            </a:r>
            <a:r>
              <a:rPr lang="bg-BG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745163"/>
          </a:xfrm>
        </p:spPr>
        <p:txBody>
          <a:bodyPr/>
          <a:lstStyle/>
          <a:p>
            <a:pPr marL="0" indent="0">
              <a:buNone/>
              <a:tabLst>
                <a:tab pos="268288" algn="l"/>
              </a:tabLst>
            </a:pPr>
            <a:r>
              <a:rPr lang="en-US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</a:t>
            </a:r>
            <a:endParaRPr lang="bg-BG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</a:p>
          <a:p>
            <a:pPr>
              <a:defRPr/>
            </a:pPr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1168983"/>
              </p:ext>
            </p:extLst>
          </p:nvPr>
        </p:nvGraphicFramePr>
        <p:xfrm>
          <a:off x="838201" y="914400"/>
          <a:ext cx="7543800" cy="4733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274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bg-BG" sz="2800" b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g-BG" dirty="0" smtClean="0"/>
              <a:t>2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5800" y="2611478"/>
            <a:ext cx="82296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bg-BG" altLang="bg-BG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bg-BG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bg-BG" altLang="bg-BG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bg-BG" altLang="bg-BG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bg-BG" alt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857092"/>
              </p:ext>
            </p:extLst>
          </p:nvPr>
        </p:nvGraphicFramePr>
        <p:xfrm>
          <a:off x="533400" y="990600"/>
          <a:ext cx="7924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081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g-BG" dirty="0" smtClean="0"/>
              <a:t>3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437750"/>
              </p:ext>
            </p:extLst>
          </p:nvPr>
        </p:nvGraphicFramePr>
        <p:xfrm>
          <a:off x="547687" y="1371600"/>
          <a:ext cx="8139113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3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g-BG" dirty="0" smtClean="0"/>
              <a:t>4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457200" y="685800"/>
            <a:ext cx="487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450850" algn="l"/>
                <a:tab pos="534988" algn="l"/>
              </a:tabLst>
            </a:pPr>
            <a:r>
              <a:rPr lang="bg-BG" dirty="0"/>
              <a:t>	</a:t>
            </a:r>
            <a:endParaRPr lang="bg-BG" sz="2000" dirty="0">
              <a:solidFill>
                <a:srgbClr val="1E1C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244324"/>
              </p:ext>
            </p:extLst>
          </p:nvPr>
        </p:nvGraphicFramePr>
        <p:xfrm>
          <a:off x="4495800" y="3657600"/>
          <a:ext cx="3810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228456"/>
              </p:ext>
            </p:extLst>
          </p:nvPr>
        </p:nvGraphicFramePr>
        <p:xfrm>
          <a:off x="1066800" y="885855"/>
          <a:ext cx="7239000" cy="4638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43663"/>
            <a:ext cx="2133600" cy="414337"/>
          </a:xfrm>
        </p:spPr>
        <p:txBody>
          <a:bodyPr/>
          <a:lstStyle/>
          <a:p>
            <a:pPr>
              <a:defRPr/>
            </a:pPr>
            <a:r>
              <a:rPr lang="bg-BG" dirty="0" smtClean="0"/>
              <a:t>5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2200" b="1" dirty="0" smtClean="0">
                <a:solidFill>
                  <a:srgbClr val="0070C0"/>
                </a:solidFill>
              </a:rPr>
              <a:t>       </a:t>
            </a:r>
            <a:r>
              <a:rPr lang="bg-BG" sz="2300" b="1" dirty="0" smtClean="0">
                <a:solidFill>
                  <a:srgbClr val="0070C0"/>
                </a:solidFill>
              </a:rPr>
              <a:t>   </a:t>
            </a:r>
            <a:endParaRPr lang="bg-BG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bg-BG" sz="2200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bg-BG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bg-BG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bg-BG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bg-BG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bg-BG" sz="2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bg-BG" sz="5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6282797"/>
              </p:ext>
            </p:extLst>
          </p:nvPr>
        </p:nvGraphicFramePr>
        <p:xfrm>
          <a:off x="1219200" y="838200"/>
          <a:ext cx="7239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bg-BG" sz="1600" b="1" dirty="0" smtClean="0"/>
              <a:t>            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g-BG" dirty="0" smtClean="0"/>
              <a:t>6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780805"/>
              </p:ext>
            </p:extLst>
          </p:nvPr>
        </p:nvGraphicFramePr>
        <p:xfrm>
          <a:off x="762000" y="990600"/>
          <a:ext cx="7848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044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537325"/>
            <a:ext cx="2057400" cy="320675"/>
          </a:xfrm>
        </p:spPr>
        <p:txBody>
          <a:bodyPr/>
          <a:lstStyle/>
          <a:p>
            <a:pPr>
              <a:defRPr/>
            </a:pPr>
            <a:r>
              <a:rPr lang="bg-BG" dirty="0" smtClean="0"/>
              <a:t>7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963132"/>
              </p:ext>
            </p:extLst>
          </p:nvPr>
        </p:nvGraphicFramePr>
        <p:xfrm>
          <a:off x="609600" y="914400"/>
          <a:ext cx="7620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g-BG" dirty="0" smtClean="0"/>
              <a:t>8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914345"/>
              </p:ext>
            </p:extLst>
          </p:nvPr>
        </p:nvGraphicFramePr>
        <p:xfrm>
          <a:off x="685800" y="990600"/>
          <a:ext cx="7696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6423</TotalTime>
  <Words>188</Words>
  <Application>Microsoft Office PowerPoint</Application>
  <PresentationFormat>On-screen Show (4:3)</PresentationFormat>
  <Paragraphs>58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 HOW DID THE LOCKDOWN IMPACT THE AIR QUALITY IN BULGARIA - Infographics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</dc:creator>
  <cp:lastModifiedBy>Tania Vladimirova</cp:lastModifiedBy>
  <cp:revision>446</cp:revision>
  <cp:lastPrinted>2014-08-27T10:33:31Z</cp:lastPrinted>
  <dcterms:created xsi:type="dcterms:W3CDTF">2009-09-15T11:29:39Z</dcterms:created>
  <dcterms:modified xsi:type="dcterms:W3CDTF">2020-06-08T13:03:41Z</dcterms:modified>
</cp:coreProperties>
</file>